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59" r:id="rId22"/>
    <p:sldId id="258" r:id="rId23"/>
  </p:sldIdLst>
  <p:sldSz cx="9144000" cy="6858000" type="screen4x3"/>
  <p:notesSz cx="6858000" cy="9144000"/>
  <p:custShowLst>
    <p:custShow name="Custom Show 1" id="0">
      <p:sldLst>
        <p:sld r:id="rId2"/>
        <p:sld r:id="rId3"/>
        <p:sld r:id="rId4"/>
        <p:sld r:id="rId5"/>
        <p:sld r:id="rId6"/>
        <p:sld r:id="rId7"/>
        <p:sld r:id="rId8"/>
        <p:sld r:id="rId8"/>
        <p:sld r:id="rId9"/>
        <p:sld r:id="rId10"/>
        <p:sld r:id="rId11"/>
        <p:sld r:id="rId12"/>
        <p:sld r:id="rId13"/>
        <p:sld r:id="rId14"/>
        <p:sld r:id="rId15"/>
        <p:sld r:id="rId16"/>
        <p:sld r:id="rId17"/>
        <p:sld r:id="rId19"/>
        <p:sld r:id="rId20"/>
        <p:sld r:id="rId21"/>
        <p:sld r:id="rId22"/>
        <p:sld r:id="rId23"/>
      </p:sldLst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>
        <p:scale>
          <a:sx n="100" d="100"/>
          <a:sy n="100" d="100"/>
        </p:scale>
        <p:origin x="-516" y="4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84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E565F-78F9-42E6-939B-95C9DF44BE52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AE565F-78F9-42E6-939B-95C9DF44BE52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93FEE9-0CF2-42BD-B552-272FF052DDF3}" type="slidenum">
              <a:rPr lang="en-US" smtClean="0"/>
              <a:t>‹#›</a:t>
            </a:fld>
            <a:endParaRPr lang="en-US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media36.wav"/><Relationship Id="rId13" Type="http://schemas.openxmlformats.org/officeDocument/2006/relationships/audio" Target="../media/audio1.wav"/><Relationship Id="rId18" Type="http://schemas.openxmlformats.org/officeDocument/2006/relationships/image" Target="../media/image4.png"/><Relationship Id="rId3" Type="http://schemas.microsoft.com/office/2007/relationships/media" Target="../media/media34.wav"/><Relationship Id="rId7" Type="http://schemas.microsoft.com/office/2007/relationships/media" Target="../media/media36.wav"/><Relationship Id="rId12" Type="http://schemas.openxmlformats.org/officeDocument/2006/relationships/slide" Target="slide21.xml"/><Relationship Id="rId17" Type="http://schemas.openxmlformats.org/officeDocument/2006/relationships/image" Target="../media/image2.png"/><Relationship Id="rId2" Type="http://schemas.openxmlformats.org/officeDocument/2006/relationships/audio" Target="../media/media33.wav"/><Relationship Id="rId16" Type="http://schemas.microsoft.com/office/2007/relationships/hdphoto" Target="../media/hdphoto1.wdp"/><Relationship Id="rId1" Type="http://schemas.microsoft.com/office/2007/relationships/media" Target="../media/media33.wav"/><Relationship Id="rId6" Type="http://schemas.openxmlformats.org/officeDocument/2006/relationships/audio" Target="../media/media35.wav"/><Relationship Id="rId11" Type="http://schemas.openxmlformats.org/officeDocument/2006/relationships/audio" Target="../media/audio2.wav"/><Relationship Id="rId5" Type="http://schemas.microsoft.com/office/2007/relationships/media" Target="../media/media35.wav"/><Relationship Id="rId15" Type="http://schemas.openxmlformats.org/officeDocument/2006/relationships/image" Target="../media/image1.png"/><Relationship Id="rId10" Type="http://schemas.openxmlformats.org/officeDocument/2006/relationships/slide" Target="slide22.xml"/><Relationship Id="rId4" Type="http://schemas.openxmlformats.org/officeDocument/2006/relationships/audio" Target="../media/media34.wav"/><Relationship Id="rId9" Type="http://schemas.openxmlformats.org/officeDocument/2006/relationships/slideLayout" Target="../slideLayouts/slideLayout4.xml"/><Relationship Id="rId1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0.wav"/><Relationship Id="rId13" Type="http://schemas.openxmlformats.org/officeDocument/2006/relationships/audio" Target="../media/audio2.wav"/><Relationship Id="rId3" Type="http://schemas.microsoft.com/office/2007/relationships/media" Target="../media/media38.wav"/><Relationship Id="rId7" Type="http://schemas.microsoft.com/office/2007/relationships/media" Target="../media/media40.wav"/><Relationship Id="rId12" Type="http://schemas.openxmlformats.org/officeDocument/2006/relationships/slide" Target="slide22.xml"/><Relationship Id="rId2" Type="http://schemas.openxmlformats.org/officeDocument/2006/relationships/audio" Target="../media/media37.wav"/><Relationship Id="rId16" Type="http://schemas.microsoft.com/office/2007/relationships/hdphoto" Target="../media/hdphoto1.wdp"/><Relationship Id="rId1" Type="http://schemas.microsoft.com/office/2007/relationships/media" Target="../media/media37.wav"/><Relationship Id="rId6" Type="http://schemas.openxmlformats.org/officeDocument/2006/relationships/audio" Target="../media/media39.wav"/><Relationship Id="rId11" Type="http://schemas.openxmlformats.org/officeDocument/2006/relationships/audio" Target="../media/audio1.wav"/><Relationship Id="rId5" Type="http://schemas.microsoft.com/office/2007/relationships/media" Target="../media/media39.wav"/><Relationship Id="rId15" Type="http://schemas.openxmlformats.org/officeDocument/2006/relationships/image" Target="../media/image1.png"/><Relationship Id="rId10" Type="http://schemas.openxmlformats.org/officeDocument/2006/relationships/slide" Target="slide21.xml"/><Relationship Id="rId4" Type="http://schemas.openxmlformats.org/officeDocument/2006/relationships/audio" Target="../media/media38.wav"/><Relationship Id="rId9" Type="http://schemas.openxmlformats.org/officeDocument/2006/relationships/slideLayout" Target="../slideLayouts/slideLayout4.xml"/><Relationship Id="rId1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4.wav"/><Relationship Id="rId13" Type="http://schemas.openxmlformats.org/officeDocument/2006/relationships/audio" Target="../media/audio2.wav"/><Relationship Id="rId18" Type="http://schemas.openxmlformats.org/officeDocument/2006/relationships/image" Target="../media/image1.png"/><Relationship Id="rId3" Type="http://schemas.microsoft.com/office/2007/relationships/media" Target="../media/media42.wav"/><Relationship Id="rId7" Type="http://schemas.microsoft.com/office/2007/relationships/media" Target="../media/media44.wav"/><Relationship Id="rId12" Type="http://schemas.openxmlformats.org/officeDocument/2006/relationships/slide" Target="slide22.xml"/><Relationship Id="rId17" Type="http://schemas.openxmlformats.org/officeDocument/2006/relationships/image" Target="../media/image6.png"/><Relationship Id="rId2" Type="http://schemas.openxmlformats.org/officeDocument/2006/relationships/audio" Target="../media/media41.wav"/><Relationship Id="rId16" Type="http://schemas.microsoft.com/office/2007/relationships/hdphoto" Target="../media/hdphoto1.wdp"/><Relationship Id="rId1" Type="http://schemas.microsoft.com/office/2007/relationships/media" Target="../media/media41.wav"/><Relationship Id="rId6" Type="http://schemas.openxmlformats.org/officeDocument/2006/relationships/audio" Target="../media/media43.wav"/><Relationship Id="rId11" Type="http://schemas.openxmlformats.org/officeDocument/2006/relationships/audio" Target="../media/audio1.wav"/><Relationship Id="rId5" Type="http://schemas.microsoft.com/office/2007/relationships/media" Target="../media/media43.wav"/><Relationship Id="rId15" Type="http://schemas.openxmlformats.org/officeDocument/2006/relationships/image" Target="../media/image5.png"/><Relationship Id="rId10" Type="http://schemas.openxmlformats.org/officeDocument/2006/relationships/slide" Target="slide21.xml"/><Relationship Id="rId19" Type="http://schemas.openxmlformats.org/officeDocument/2006/relationships/image" Target="../media/image7.png"/><Relationship Id="rId4" Type="http://schemas.openxmlformats.org/officeDocument/2006/relationships/audio" Target="../media/media42.wav"/><Relationship Id="rId9" Type="http://schemas.openxmlformats.org/officeDocument/2006/relationships/slideLayout" Target="../slideLayouts/slideLayout4.xml"/><Relationship Id="rId1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8.wav"/><Relationship Id="rId13" Type="http://schemas.openxmlformats.org/officeDocument/2006/relationships/audio" Target="../media/audio2.wav"/><Relationship Id="rId18" Type="http://schemas.openxmlformats.org/officeDocument/2006/relationships/image" Target="../media/image9.png"/><Relationship Id="rId3" Type="http://schemas.microsoft.com/office/2007/relationships/media" Target="../media/media46.wav"/><Relationship Id="rId7" Type="http://schemas.microsoft.com/office/2007/relationships/media" Target="../media/media48.wav"/><Relationship Id="rId12" Type="http://schemas.openxmlformats.org/officeDocument/2006/relationships/slide" Target="slide22.xml"/><Relationship Id="rId17" Type="http://schemas.openxmlformats.org/officeDocument/2006/relationships/image" Target="../media/image8.png"/><Relationship Id="rId2" Type="http://schemas.openxmlformats.org/officeDocument/2006/relationships/audio" Target="../media/media45.wav"/><Relationship Id="rId16" Type="http://schemas.microsoft.com/office/2007/relationships/hdphoto" Target="../media/hdphoto1.wdp"/><Relationship Id="rId1" Type="http://schemas.microsoft.com/office/2007/relationships/media" Target="../media/media45.wav"/><Relationship Id="rId6" Type="http://schemas.openxmlformats.org/officeDocument/2006/relationships/audio" Target="../media/media47.wav"/><Relationship Id="rId11" Type="http://schemas.openxmlformats.org/officeDocument/2006/relationships/audio" Target="../media/audio1.wav"/><Relationship Id="rId5" Type="http://schemas.microsoft.com/office/2007/relationships/media" Target="../media/media47.wav"/><Relationship Id="rId15" Type="http://schemas.openxmlformats.org/officeDocument/2006/relationships/image" Target="../media/image1.png"/><Relationship Id="rId10" Type="http://schemas.openxmlformats.org/officeDocument/2006/relationships/slide" Target="slide21.xml"/><Relationship Id="rId4" Type="http://schemas.openxmlformats.org/officeDocument/2006/relationships/audio" Target="../media/media46.wav"/><Relationship Id="rId9" Type="http://schemas.openxmlformats.org/officeDocument/2006/relationships/slideLayout" Target="../slideLayouts/slideLayout4.xml"/><Relationship Id="rId1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media52.wav"/><Relationship Id="rId13" Type="http://schemas.openxmlformats.org/officeDocument/2006/relationships/audio" Target="../media/audio2.wav"/><Relationship Id="rId18" Type="http://schemas.openxmlformats.org/officeDocument/2006/relationships/image" Target="../media/image1.png"/><Relationship Id="rId3" Type="http://schemas.microsoft.com/office/2007/relationships/media" Target="../media/media50.wav"/><Relationship Id="rId7" Type="http://schemas.microsoft.com/office/2007/relationships/media" Target="../media/media52.wav"/><Relationship Id="rId12" Type="http://schemas.openxmlformats.org/officeDocument/2006/relationships/slide" Target="slide22.xml"/><Relationship Id="rId17" Type="http://schemas.openxmlformats.org/officeDocument/2006/relationships/image" Target="../media/image11.png"/><Relationship Id="rId2" Type="http://schemas.openxmlformats.org/officeDocument/2006/relationships/audio" Target="../media/media49.wav"/><Relationship Id="rId16" Type="http://schemas.microsoft.com/office/2007/relationships/hdphoto" Target="../media/hdphoto1.wdp"/><Relationship Id="rId1" Type="http://schemas.microsoft.com/office/2007/relationships/media" Target="../media/media49.wav"/><Relationship Id="rId6" Type="http://schemas.openxmlformats.org/officeDocument/2006/relationships/audio" Target="../media/media51.wav"/><Relationship Id="rId11" Type="http://schemas.openxmlformats.org/officeDocument/2006/relationships/audio" Target="../media/audio1.wav"/><Relationship Id="rId5" Type="http://schemas.microsoft.com/office/2007/relationships/media" Target="../media/media51.wav"/><Relationship Id="rId15" Type="http://schemas.openxmlformats.org/officeDocument/2006/relationships/image" Target="../media/image10.png"/><Relationship Id="rId10" Type="http://schemas.openxmlformats.org/officeDocument/2006/relationships/slide" Target="slide21.xml"/><Relationship Id="rId4" Type="http://schemas.openxmlformats.org/officeDocument/2006/relationships/audio" Target="../media/media50.wav"/><Relationship Id="rId9" Type="http://schemas.openxmlformats.org/officeDocument/2006/relationships/slideLayout" Target="../slideLayouts/slideLayout4.xml"/><Relationship Id="rId1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audio" Target="../media/media56.wav"/><Relationship Id="rId13" Type="http://schemas.openxmlformats.org/officeDocument/2006/relationships/audio" Target="../media/audio2.wav"/><Relationship Id="rId18" Type="http://schemas.openxmlformats.org/officeDocument/2006/relationships/image" Target="../media/image3.png"/><Relationship Id="rId3" Type="http://schemas.microsoft.com/office/2007/relationships/media" Target="../media/media54.wav"/><Relationship Id="rId7" Type="http://schemas.microsoft.com/office/2007/relationships/media" Target="../media/media56.wav"/><Relationship Id="rId12" Type="http://schemas.openxmlformats.org/officeDocument/2006/relationships/slide" Target="slide22.xml"/><Relationship Id="rId17" Type="http://schemas.openxmlformats.org/officeDocument/2006/relationships/image" Target="../media/image1.png"/><Relationship Id="rId2" Type="http://schemas.openxmlformats.org/officeDocument/2006/relationships/audio" Target="../media/media53.wav"/><Relationship Id="rId16" Type="http://schemas.microsoft.com/office/2007/relationships/hdphoto" Target="../media/hdphoto1.wdp"/><Relationship Id="rId1" Type="http://schemas.microsoft.com/office/2007/relationships/media" Target="../media/media53.wav"/><Relationship Id="rId6" Type="http://schemas.openxmlformats.org/officeDocument/2006/relationships/audio" Target="../media/media55.wav"/><Relationship Id="rId11" Type="http://schemas.openxmlformats.org/officeDocument/2006/relationships/audio" Target="../media/audio1.wav"/><Relationship Id="rId5" Type="http://schemas.microsoft.com/office/2007/relationships/media" Target="../media/media55.wav"/><Relationship Id="rId15" Type="http://schemas.openxmlformats.org/officeDocument/2006/relationships/image" Target="../media/image12.png"/><Relationship Id="rId10" Type="http://schemas.openxmlformats.org/officeDocument/2006/relationships/slide" Target="slide21.xml"/><Relationship Id="rId19" Type="http://schemas.openxmlformats.org/officeDocument/2006/relationships/image" Target="../media/image13.png"/><Relationship Id="rId4" Type="http://schemas.openxmlformats.org/officeDocument/2006/relationships/audio" Target="../media/media54.wav"/><Relationship Id="rId9" Type="http://schemas.openxmlformats.org/officeDocument/2006/relationships/slideLayout" Target="../slideLayouts/slideLayout4.xml"/><Relationship Id="rId1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media60.wav"/><Relationship Id="rId13" Type="http://schemas.openxmlformats.org/officeDocument/2006/relationships/audio" Target="../media/audio1.wav"/><Relationship Id="rId18" Type="http://schemas.openxmlformats.org/officeDocument/2006/relationships/image" Target="../media/image14.png"/><Relationship Id="rId3" Type="http://schemas.microsoft.com/office/2007/relationships/media" Target="../media/media58.wav"/><Relationship Id="rId7" Type="http://schemas.microsoft.com/office/2007/relationships/media" Target="../media/media60.wav"/><Relationship Id="rId12" Type="http://schemas.openxmlformats.org/officeDocument/2006/relationships/slide" Target="slide21.xml"/><Relationship Id="rId17" Type="http://schemas.openxmlformats.org/officeDocument/2006/relationships/image" Target="../media/image1.png"/><Relationship Id="rId2" Type="http://schemas.openxmlformats.org/officeDocument/2006/relationships/audio" Target="../media/media57.wav"/><Relationship Id="rId16" Type="http://schemas.microsoft.com/office/2007/relationships/hdphoto" Target="../media/hdphoto1.wdp"/><Relationship Id="rId1" Type="http://schemas.microsoft.com/office/2007/relationships/media" Target="../media/media57.wav"/><Relationship Id="rId6" Type="http://schemas.openxmlformats.org/officeDocument/2006/relationships/audio" Target="../media/media59.wav"/><Relationship Id="rId11" Type="http://schemas.openxmlformats.org/officeDocument/2006/relationships/audio" Target="../media/audio2.wav"/><Relationship Id="rId5" Type="http://schemas.microsoft.com/office/2007/relationships/media" Target="../media/media59.wav"/><Relationship Id="rId15" Type="http://schemas.openxmlformats.org/officeDocument/2006/relationships/image" Target="../media/image6.png"/><Relationship Id="rId10" Type="http://schemas.openxmlformats.org/officeDocument/2006/relationships/slide" Target="slide22.xml"/><Relationship Id="rId19" Type="http://schemas.openxmlformats.org/officeDocument/2006/relationships/image" Target="../media/image15.png"/><Relationship Id="rId4" Type="http://schemas.openxmlformats.org/officeDocument/2006/relationships/audio" Target="../media/media58.wav"/><Relationship Id="rId9" Type="http://schemas.openxmlformats.org/officeDocument/2006/relationships/slideLayout" Target="../slideLayouts/slideLayout4.xml"/><Relationship Id="rId1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audio" Target="../media/media64.wav"/><Relationship Id="rId13" Type="http://schemas.openxmlformats.org/officeDocument/2006/relationships/audio" Target="../media/audio1.wav"/><Relationship Id="rId3" Type="http://schemas.microsoft.com/office/2007/relationships/media" Target="../media/media62.wav"/><Relationship Id="rId7" Type="http://schemas.microsoft.com/office/2007/relationships/media" Target="../media/media64.wav"/><Relationship Id="rId12" Type="http://schemas.openxmlformats.org/officeDocument/2006/relationships/slide" Target="slide21.xml"/><Relationship Id="rId17" Type="http://schemas.openxmlformats.org/officeDocument/2006/relationships/image" Target="../media/image16.png"/><Relationship Id="rId2" Type="http://schemas.openxmlformats.org/officeDocument/2006/relationships/audio" Target="../media/media61.wav"/><Relationship Id="rId16" Type="http://schemas.microsoft.com/office/2007/relationships/hdphoto" Target="../media/hdphoto1.wdp"/><Relationship Id="rId1" Type="http://schemas.microsoft.com/office/2007/relationships/media" Target="../media/media61.wav"/><Relationship Id="rId6" Type="http://schemas.openxmlformats.org/officeDocument/2006/relationships/audio" Target="../media/media63.wav"/><Relationship Id="rId11" Type="http://schemas.openxmlformats.org/officeDocument/2006/relationships/audio" Target="../media/audio2.wav"/><Relationship Id="rId5" Type="http://schemas.microsoft.com/office/2007/relationships/media" Target="../media/media63.wav"/><Relationship Id="rId15" Type="http://schemas.openxmlformats.org/officeDocument/2006/relationships/image" Target="../media/image1.png"/><Relationship Id="rId10" Type="http://schemas.openxmlformats.org/officeDocument/2006/relationships/slide" Target="slide22.xml"/><Relationship Id="rId4" Type="http://schemas.openxmlformats.org/officeDocument/2006/relationships/audio" Target="../media/media62.wav"/><Relationship Id="rId9" Type="http://schemas.openxmlformats.org/officeDocument/2006/relationships/slideLayout" Target="../slideLayouts/slideLayout4.xml"/><Relationship Id="rId1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audio" Target="../media/media68.wav"/><Relationship Id="rId13" Type="http://schemas.openxmlformats.org/officeDocument/2006/relationships/audio" Target="../media/audio2.wav"/><Relationship Id="rId18" Type="http://schemas.openxmlformats.org/officeDocument/2006/relationships/image" Target="../media/image18.png"/><Relationship Id="rId3" Type="http://schemas.microsoft.com/office/2007/relationships/media" Target="../media/media66.wav"/><Relationship Id="rId7" Type="http://schemas.microsoft.com/office/2007/relationships/media" Target="../media/media68.wav"/><Relationship Id="rId12" Type="http://schemas.openxmlformats.org/officeDocument/2006/relationships/slide" Target="slide22.xml"/><Relationship Id="rId17" Type="http://schemas.openxmlformats.org/officeDocument/2006/relationships/image" Target="../media/image1.png"/><Relationship Id="rId2" Type="http://schemas.openxmlformats.org/officeDocument/2006/relationships/audio" Target="../media/media65.wav"/><Relationship Id="rId16" Type="http://schemas.microsoft.com/office/2007/relationships/hdphoto" Target="../media/hdphoto1.wdp"/><Relationship Id="rId1" Type="http://schemas.microsoft.com/office/2007/relationships/media" Target="../media/media65.wav"/><Relationship Id="rId6" Type="http://schemas.openxmlformats.org/officeDocument/2006/relationships/audio" Target="../media/media67.wav"/><Relationship Id="rId11" Type="http://schemas.openxmlformats.org/officeDocument/2006/relationships/audio" Target="../media/audio1.wav"/><Relationship Id="rId5" Type="http://schemas.microsoft.com/office/2007/relationships/media" Target="../media/media67.wav"/><Relationship Id="rId15" Type="http://schemas.openxmlformats.org/officeDocument/2006/relationships/image" Target="../media/image17.png"/><Relationship Id="rId10" Type="http://schemas.openxmlformats.org/officeDocument/2006/relationships/slide" Target="slide21.xml"/><Relationship Id="rId4" Type="http://schemas.openxmlformats.org/officeDocument/2006/relationships/audio" Target="../media/media66.wav"/><Relationship Id="rId9" Type="http://schemas.openxmlformats.org/officeDocument/2006/relationships/slideLayout" Target="../slideLayouts/slideLayout4.xml"/><Relationship Id="rId1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audio" Target="../media/media72.wav"/><Relationship Id="rId13" Type="http://schemas.openxmlformats.org/officeDocument/2006/relationships/audio" Target="../media/audio1.wav"/><Relationship Id="rId18" Type="http://schemas.openxmlformats.org/officeDocument/2006/relationships/image" Target="../media/image20.png"/><Relationship Id="rId3" Type="http://schemas.microsoft.com/office/2007/relationships/media" Target="../media/media70.wav"/><Relationship Id="rId7" Type="http://schemas.microsoft.com/office/2007/relationships/media" Target="../media/media72.wav"/><Relationship Id="rId12" Type="http://schemas.openxmlformats.org/officeDocument/2006/relationships/slide" Target="slide21.xml"/><Relationship Id="rId17" Type="http://schemas.openxmlformats.org/officeDocument/2006/relationships/image" Target="../media/image19.png"/><Relationship Id="rId2" Type="http://schemas.openxmlformats.org/officeDocument/2006/relationships/audio" Target="../media/media69.wav"/><Relationship Id="rId16" Type="http://schemas.microsoft.com/office/2007/relationships/hdphoto" Target="../media/hdphoto1.wdp"/><Relationship Id="rId1" Type="http://schemas.microsoft.com/office/2007/relationships/media" Target="../media/media69.wav"/><Relationship Id="rId6" Type="http://schemas.openxmlformats.org/officeDocument/2006/relationships/audio" Target="../media/media71.wav"/><Relationship Id="rId11" Type="http://schemas.openxmlformats.org/officeDocument/2006/relationships/audio" Target="../media/audio2.wav"/><Relationship Id="rId5" Type="http://schemas.microsoft.com/office/2007/relationships/media" Target="../media/media71.wav"/><Relationship Id="rId15" Type="http://schemas.openxmlformats.org/officeDocument/2006/relationships/image" Target="../media/image1.png"/><Relationship Id="rId10" Type="http://schemas.openxmlformats.org/officeDocument/2006/relationships/slide" Target="slide22.xml"/><Relationship Id="rId4" Type="http://schemas.openxmlformats.org/officeDocument/2006/relationships/audio" Target="../media/media70.wav"/><Relationship Id="rId9" Type="http://schemas.openxmlformats.org/officeDocument/2006/relationships/slideLayout" Target="../slideLayouts/slideLayout4.xml"/><Relationship Id="rId1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wav"/><Relationship Id="rId13" Type="http://schemas.openxmlformats.org/officeDocument/2006/relationships/audio" Target="../media/audio2.wav"/><Relationship Id="rId3" Type="http://schemas.microsoft.com/office/2007/relationships/media" Target="../media/media2.wav"/><Relationship Id="rId7" Type="http://schemas.microsoft.com/office/2007/relationships/media" Target="../media/media4.wav"/><Relationship Id="rId12" Type="http://schemas.openxmlformats.org/officeDocument/2006/relationships/slide" Target="slide2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11" Type="http://schemas.openxmlformats.org/officeDocument/2006/relationships/audio" Target="../media/audio1.wav"/><Relationship Id="rId5" Type="http://schemas.microsoft.com/office/2007/relationships/media" Target="../media/media3.wav"/><Relationship Id="rId15" Type="http://schemas.microsoft.com/office/2007/relationships/hdphoto" Target="../media/hdphoto1.wdp"/><Relationship Id="rId10" Type="http://schemas.openxmlformats.org/officeDocument/2006/relationships/slide" Target="slide21.xml"/><Relationship Id="rId4" Type="http://schemas.openxmlformats.org/officeDocument/2006/relationships/audio" Target="../media/media2.wav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audio" Target="../media/media76.wav"/><Relationship Id="rId13" Type="http://schemas.openxmlformats.org/officeDocument/2006/relationships/audio" Target="../media/audio1.wav"/><Relationship Id="rId18" Type="http://schemas.openxmlformats.org/officeDocument/2006/relationships/image" Target="../media/image23.png"/><Relationship Id="rId3" Type="http://schemas.microsoft.com/office/2007/relationships/media" Target="../media/media74.wav"/><Relationship Id="rId7" Type="http://schemas.microsoft.com/office/2007/relationships/media" Target="../media/media76.wav"/><Relationship Id="rId12" Type="http://schemas.openxmlformats.org/officeDocument/2006/relationships/slide" Target="slide21.xml"/><Relationship Id="rId17" Type="http://schemas.openxmlformats.org/officeDocument/2006/relationships/image" Target="../media/image22.png"/><Relationship Id="rId2" Type="http://schemas.openxmlformats.org/officeDocument/2006/relationships/audio" Target="../media/media73.wav"/><Relationship Id="rId16" Type="http://schemas.openxmlformats.org/officeDocument/2006/relationships/image" Target="../media/image21.png"/><Relationship Id="rId1" Type="http://schemas.microsoft.com/office/2007/relationships/media" Target="../media/media73.wav"/><Relationship Id="rId6" Type="http://schemas.openxmlformats.org/officeDocument/2006/relationships/audio" Target="../media/media75.wav"/><Relationship Id="rId11" Type="http://schemas.openxmlformats.org/officeDocument/2006/relationships/audio" Target="../media/audio2.wav"/><Relationship Id="rId5" Type="http://schemas.microsoft.com/office/2007/relationships/media" Target="../media/media75.wav"/><Relationship Id="rId15" Type="http://schemas.microsoft.com/office/2007/relationships/hdphoto" Target="../media/hdphoto1.wdp"/><Relationship Id="rId10" Type="http://schemas.openxmlformats.org/officeDocument/2006/relationships/slide" Target="slide22.xml"/><Relationship Id="rId4" Type="http://schemas.openxmlformats.org/officeDocument/2006/relationships/audio" Target="../media/media74.wav"/><Relationship Id="rId9" Type="http://schemas.openxmlformats.org/officeDocument/2006/relationships/slideLayout" Target="../slideLayouts/slideLayout4.xml"/><Relationship Id="rId1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8.wav"/><Relationship Id="rId13" Type="http://schemas.openxmlformats.org/officeDocument/2006/relationships/audio" Target="../media/audio1.wav"/><Relationship Id="rId3" Type="http://schemas.microsoft.com/office/2007/relationships/media" Target="../media/media6.wav"/><Relationship Id="rId7" Type="http://schemas.microsoft.com/office/2007/relationships/media" Target="../media/media8.wav"/><Relationship Id="rId12" Type="http://schemas.openxmlformats.org/officeDocument/2006/relationships/slide" Target="slide21.xml"/><Relationship Id="rId2" Type="http://schemas.openxmlformats.org/officeDocument/2006/relationships/audio" Target="../media/media5.wav"/><Relationship Id="rId16" Type="http://schemas.microsoft.com/office/2007/relationships/hdphoto" Target="../media/hdphoto1.wdp"/><Relationship Id="rId1" Type="http://schemas.microsoft.com/office/2007/relationships/media" Target="../media/media5.wav"/><Relationship Id="rId6" Type="http://schemas.openxmlformats.org/officeDocument/2006/relationships/audio" Target="../media/media7.wav"/><Relationship Id="rId11" Type="http://schemas.openxmlformats.org/officeDocument/2006/relationships/audio" Target="../media/audio2.wav"/><Relationship Id="rId5" Type="http://schemas.microsoft.com/office/2007/relationships/media" Target="../media/media7.wav"/><Relationship Id="rId15" Type="http://schemas.openxmlformats.org/officeDocument/2006/relationships/image" Target="../media/image1.png"/><Relationship Id="rId10" Type="http://schemas.openxmlformats.org/officeDocument/2006/relationships/slide" Target="slide22.xml"/><Relationship Id="rId4" Type="http://schemas.openxmlformats.org/officeDocument/2006/relationships/audio" Target="../media/media6.wav"/><Relationship Id="rId9" Type="http://schemas.openxmlformats.org/officeDocument/2006/relationships/slideLayout" Target="../slideLayouts/slideLayout4.xml"/><Relationship Id="rId1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media12.wav"/><Relationship Id="rId13" Type="http://schemas.openxmlformats.org/officeDocument/2006/relationships/audio" Target="../media/audio2.wav"/><Relationship Id="rId3" Type="http://schemas.microsoft.com/office/2007/relationships/media" Target="../media/media10.wav"/><Relationship Id="rId7" Type="http://schemas.microsoft.com/office/2007/relationships/media" Target="../media/media12.wav"/><Relationship Id="rId12" Type="http://schemas.openxmlformats.org/officeDocument/2006/relationships/slide" Target="slide22.xml"/><Relationship Id="rId17" Type="http://schemas.openxmlformats.org/officeDocument/2006/relationships/image" Target="../media/image2.png"/><Relationship Id="rId2" Type="http://schemas.openxmlformats.org/officeDocument/2006/relationships/audio" Target="../media/media9.wav"/><Relationship Id="rId16" Type="http://schemas.microsoft.com/office/2007/relationships/hdphoto" Target="../media/hdphoto1.wdp"/><Relationship Id="rId1" Type="http://schemas.microsoft.com/office/2007/relationships/media" Target="../media/media9.wav"/><Relationship Id="rId6" Type="http://schemas.openxmlformats.org/officeDocument/2006/relationships/audio" Target="../media/media11.wav"/><Relationship Id="rId11" Type="http://schemas.openxmlformats.org/officeDocument/2006/relationships/audio" Target="../media/audio1.wav"/><Relationship Id="rId5" Type="http://schemas.microsoft.com/office/2007/relationships/media" Target="../media/media11.wav"/><Relationship Id="rId15" Type="http://schemas.openxmlformats.org/officeDocument/2006/relationships/image" Target="../media/image1.png"/><Relationship Id="rId10" Type="http://schemas.openxmlformats.org/officeDocument/2006/relationships/slide" Target="slide21.xml"/><Relationship Id="rId4" Type="http://schemas.openxmlformats.org/officeDocument/2006/relationships/audio" Target="../media/media10.wav"/><Relationship Id="rId9" Type="http://schemas.openxmlformats.org/officeDocument/2006/relationships/slideLayout" Target="../slideLayouts/slideLayout4.xml"/><Relationship Id="rId1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16.wav"/><Relationship Id="rId13" Type="http://schemas.openxmlformats.org/officeDocument/2006/relationships/audio" Target="../media/audio2.wav"/><Relationship Id="rId3" Type="http://schemas.microsoft.com/office/2007/relationships/media" Target="../media/media14.wav"/><Relationship Id="rId7" Type="http://schemas.microsoft.com/office/2007/relationships/media" Target="../media/media16.wav"/><Relationship Id="rId12" Type="http://schemas.openxmlformats.org/officeDocument/2006/relationships/slide" Target="slide22.xml"/><Relationship Id="rId17" Type="http://schemas.openxmlformats.org/officeDocument/2006/relationships/image" Target="../media/image3.png"/><Relationship Id="rId2" Type="http://schemas.openxmlformats.org/officeDocument/2006/relationships/audio" Target="../media/media13.wav"/><Relationship Id="rId16" Type="http://schemas.microsoft.com/office/2007/relationships/hdphoto" Target="../media/hdphoto1.wdp"/><Relationship Id="rId1" Type="http://schemas.microsoft.com/office/2007/relationships/media" Target="../media/media13.wav"/><Relationship Id="rId6" Type="http://schemas.openxmlformats.org/officeDocument/2006/relationships/audio" Target="../media/media15.wav"/><Relationship Id="rId11" Type="http://schemas.openxmlformats.org/officeDocument/2006/relationships/audio" Target="../media/audio1.wav"/><Relationship Id="rId5" Type="http://schemas.microsoft.com/office/2007/relationships/media" Target="../media/media15.wav"/><Relationship Id="rId15" Type="http://schemas.openxmlformats.org/officeDocument/2006/relationships/image" Target="../media/image1.png"/><Relationship Id="rId10" Type="http://schemas.openxmlformats.org/officeDocument/2006/relationships/slide" Target="slide21.xml"/><Relationship Id="rId4" Type="http://schemas.openxmlformats.org/officeDocument/2006/relationships/audio" Target="../media/media14.wav"/><Relationship Id="rId9" Type="http://schemas.openxmlformats.org/officeDocument/2006/relationships/slideLayout" Target="../slideLayouts/slideLayout4.xml"/><Relationship Id="rId1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20.wav"/><Relationship Id="rId13" Type="http://schemas.openxmlformats.org/officeDocument/2006/relationships/audio" Target="../media/audio2.wav"/><Relationship Id="rId3" Type="http://schemas.microsoft.com/office/2007/relationships/media" Target="../media/media18.wav"/><Relationship Id="rId7" Type="http://schemas.microsoft.com/office/2007/relationships/media" Target="../media/media20.wav"/><Relationship Id="rId12" Type="http://schemas.openxmlformats.org/officeDocument/2006/relationships/slide" Target="slide22.xml"/><Relationship Id="rId2" Type="http://schemas.openxmlformats.org/officeDocument/2006/relationships/audio" Target="../media/media17.wav"/><Relationship Id="rId16" Type="http://schemas.microsoft.com/office/2007/relationships/hdphoto" Target="../media/hdphoto1.wdp"/><Relationship Id="rId1" Type="http://schemas.microsoft.com/office/2007/relationships/media" Target="../media/media17.wav"/><Relationship Id="rId6" Type="http://schemas.openxmlformats.org/officeDocument/2006/relationships/audio" Target="../media/media19.wav"/><Relationship Id="rId11" Type="http://schemas.openxmlformats.org/officeDocument/2006/relationships/audio" Target="../media/audio1.wav"/><Relationship Id="rId5" Type="http://schemas.microsoft.com/office/2007/relationships/media" Target="../media/media19.wav"/><Relationship Id="rId15" Type="http://schemas.openxmlformats.org/officeDocument/2006/relationships/image" Target="../media/image1.png"/><Relationship Id="rId10" Type="http://schemas.openxmlformats.org/officeDocument/2006/relationships/slide" Target="slide21.xml"/><Relationship Id="rId4" Type="http://schemas.openxmlformats.org/officeDocument/2006/relationships/audio" Target="../media/media18.wav"/><Relationship Id="rId9" Type="http://schemas.openxmlformats.org/officeDocument/2006/relationships/slideLayout" Target="../slideLayouts/slideLayout4.xml"/><Relationship Id="rId1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media24.wav"/><Relationship Id="rId13" Type="http://schemas.openxmlformats.org/officeDocument/2006/relationships/audio" Target="../media/audio2.wav"/><Relationship Id="rId3" Type="http://schemas.microsoft.com/office/2007/relationships/media" Target="../media/media22.wav"/><Relationship Id="rId7" Type="http://schemas.microsoft.com/office/2007/relationships/media" Target="../media/media24.wav"/><Relationship Id="rId12" Type="http://schemas.openxmlformats.org/officeDocument/2006/relationships/slide" Target="slide22.xml"/><Relationship Id="rId2" Type="http://schemas.openxmlformats.org/officeDocument/2006/relationships/audio" Target="../media/media21.wav"/><Relationship Id="rId16" Type="http://schemas.microsoft.com/office/2007/relationships/hdphoto" Target="../media/hdphoto1.wdp"/><Relationship Id="rId1" Type="http://schemas.microsoft.com/office/2007/relationships/media" Target="../media/media21.wav"/><Relationship Id="rId6" Type="http://schemas.openxmlformats.org/officeDocument/2006/relationships/audio" Target="../media/media23.wav"/><Relationship Id="rId11" Type="http://schemas.openxmlformats.org/officeDocument/2006/relationships/audio" Target="../media/audio3.wav"/><Relationship Id="rId5" Type="http://schemas.microsoft.com/office/2007/relationships/media" Target="../media/media23.wav"/><Relationship Id="rId15" Type="http://schemas.openxmlformats.org/officeDocument/2006/relationships/image" Target="../media/image1.png"/><Relationship Id="rId10" Type="http://schemas.openxmlformats.org/officeDocument/2006/relationships/slide" Target="slide21.xml"/><Relationship Id="rId4" Type="http://schemas.openxmlformats.org/officeDocument/2006/relationships/audio" Target="../media/media22.wav"/><Relationship Id="rId9" Type="http://schemas.openxmlformats.org/officeDocument/2006/relationships/slideLayout" Target="../slideLayouts/slideLayout4.xml"/><Relationship Id="rId1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media28.wav"/><Relationship Id="rId13" Type="http://schemas.openxmlformats.org/officeDocument/2006/relationships/audio" Target="../media/audio2.wav"/><Relationship Id="rId3" Type="http://schemas.microsoft.com/office/2007/relationships/media" Target="../media/media26.wav"/><Relationship Id="rId7" Type="http://schemas.microsoft.com/office/2007/relationships/media" Target="../media/media28.wav"/><Relationship Id="rId12" Type="http://schemas.openxmlformats.org/officeDocument/2006/relationships/slide" Target="slide22.xml"/><Relationship Id="rId2" Type="http://schemas.openxmlformats.org/officeDocument/2006/relationships/audio" Target="../media/media25.wav"/><Relationship Id="rId16" Type="http://schemas.microsoft.com/office/2007/relationships/hdphoto" Target="../media/hdphoto1.wdp"/><Relationship Id="rId1" Type="http://schemas.microsoft.com/office/2007/relationships/media" Target="../media/media25.wav"/><Relationship Id="rId6" Type="http://schemas.openxmlformats.org/officeDocument/2006/relationships/audio" Target="../media/media27.wav"/><Relationship Id="rId11" Type="http://schemas.openxmlformats.org/officeDocument/2006/relationships/audio" Target="../media/audio3.wav"/><Relationship Id="rId5" Type="http://schemas.microsoft.com/office/2007/relationships/media" Target="../media/media27.wav"/><Relationship Id="rId15" Type="http://schemas.openxmlformats.org/officeDocument/2006/relationships/image" Target="../media/image1.png"/><Relationship Id="rId10" Type="http://schemas.openxmlformats.org/officeDocument/2006/relationships/slide" Target="slide21.xml"/><Relationship Id="rId4" Type="http://schemas.openxmlformats.org/officeDocument/2006/relationships/audio" Target="../media/media26.wav"/><Relationship Id="rId9" Type="http://schemas.openxmlformats.org/officeDocument/2006/relationships/slideLayout" Target="../slideLayouts/slideLayout4.xml"/><Relationship Id="rId1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32.wav"/><Relationship Id="rId13" Type="http://schemas.openxmlformats.org/officeDocument/2006/relationships/audio" Target="../media/audio1.wav"/><Relationship Id="rId3" Type="http://schemas.microsoft.com/office/2007/relationships/media" Target="../media/media30.wav"/><Relationship Id="rId7" Type="http://schemas.microsoft.com/office/2007/relationships/media" Target="../media/media32.wav"/><Relationship Id="rId12" Type="http://schemas.openxmlformats.org/officeDocument/2006/relationships/slide" Target="slide21.xml"/><Relationship Id="rId2" Type="http://schemas.openxmlformats.org/officeDocument/2006/relationships/audio" Target="../media/media29.wav"/><Relationship Id="rId16" Type="http://schemas.microsoft.com/office/2007/relationships/hdphoto" Target="../media/hdphoto1.wdp"/><Relationship Id="rId1" Type="http://schemas.microsoft.com/office/2007/relationships/media" Target="../media/media29.wav"/><Relationship Id="rId6" Type="http://schemas.openxmlformats.org/officeDocument/2006/relationships/audio" Target="../media/media31.wav"/><Relationship Id="rId11" Type="http://schemas.openxmlformats.org/officeDocument/2006/relationships/audio" Target="../media/audio2.wav"/><Relationship Id="rId5" Type="http://schemas.microsoft.com/office/2007/relationships/media" Target="../media/media31.wav"/><Relationship Id="rId15" Type="http://schemas.openxmlformats.org/officeDocument/2006/relationships/image" Target="../media/image1.png"/><Relationship Id="rId10" Type="http://schemas.openxmlformats.org/officeDocument/2006/relationships/slide" Target="slide22.xml"/><Relationship Id="rId4" Type="http://schemas.openxmlformats.org/officeDocument/2006/relationships/audio" Target="../media/media30.wav"/><Relationship Id="rId9" Type="http://schemas.openxmlformats.org/officeDocument/2006/relationships/slideLayout" Target="../slideLayouts/slideLayout4.xml"/><Relationship Id="rId1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6</a:t>
            </a:r>
            <a:r>
              <a:rPr lang="en-US" baseline="30000" dirty="0" smtClean="0"/>
              <a:t>th</a:t>
            </a:r>
            <a:r>
              <a:rPr lang="en-US" dirty="0" smtClean="0"/>
              <a:t> Grade Math Quiz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44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48 x 800,000=?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× 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800,000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471277" cy="40513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10" action="ppaction://hlinksldjump" highlightClick="1">
              <a:snd r:embed="rId11" name="applause.wav"/>
            </a:hlinkClick>
          </p:cNvPr>
          <p:cNvSpPr/>
          <p:nvPr/>
        </p:nvSpPr>
        <p:spPr>
          <a:xfrm>
            <a:off x="1143000" y="2133600"/>
            <a:ext cx="32766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38,400,000</a:t>
            </a:r>
            <a:endParaRPr lang="en-US" sz="4000" dirty="0"/>
          </a:p>
        </p:txBody>
      </p:sp>
      <p:sp>
        <p:nvSpPr>
          <p:cNvPr id="6" name="Rectangle 5">
            <a:hlinkClick r:id="rId12" action="ppaction://hlinksldjump" highlightClick="1">
              <a:snd r:embed="rId13" name="explode.wav"/>
            </a:hlinkClick>
          </p:cNvPr>
          <p:cNvSpPr/>
          <p:nvPr/>
        </p:nvSpPr>
        <p:spPr>
          <a:xfrm>
            <a:off x="4953000" y="2133600"/>
            <a:ext cx="3048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38,440,000</a:t>
            </a:r>
            <a:endParaRPr lang="en-US" sz="3600" dirty="0"/>
          </a:p>
        </p:txBody>
      </p:sp>
      <p:sp>
        <p:nvSpPr>
          <p:cNvPr id="7" name="Rectangle 6">
            <a:hlinkClick r:id="rId12" action="ppaction://hlinksldjump" highlightClick="1">
              <a:snd r:embed="rId13" name="explode.wav"/>
            </a:hlinkClick>
          </p:cNvPr>
          <p:cNvSpPr/>
          <p:nvPr/>
        </p:nvSpPr>
        <p:spPr>
          <a:xfrm>
            <a:off x="1219200" y="4267200"/>
            <a:ext cx="30480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380,000</a:t>
            </a:r>
            <a:endParaRPr lang="en-US" sz="4000" dirty="0"/>
          </a:p>
        </p:txBody>
      </p:sp>
      <p:sp>
        <p:nvSpPr>
          <p:cNvPr id="8" name="Rectangle 7">
            <a:hlinkClick r:id="rId12" action="ppaction://hlinksldjump" highlightClick="1">
              <a:snd r:embed="rId13" name="explode.wav"/>
            </a:hlinkClick>
          </p:cNvPr>
          <p:cNvSpPr/>
          <p:nvPr/>
        </p:nvSpPr>
        <p:spPr>
          <a:xfrm>
            <a:off x="4953000" y="4343400"/>
            <a:ext cx="29718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38,400</a:t>
            </a:r>
            <a:endParaRPr lang="en-US" sz="3600" dirty="0"/>
          </a:p>
        </p:txBody>
      </p:sp>
      <p:sp>
        <p:nvSpPr>
          <p:cNvPr id="9" name="Right Arrow 8">
            <a:hlinkClick r:id="rId14" action="ppaction://hlinksldjump"/>
          </p:cNvPr>
          <p:cNvSpPr/>
          <p:nvPr/>
        </p:nvSpPr>
        <p:spPr>
          <a:xfrm>
            <a:off x="7848600" y="365760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384000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79688" b="89844" l="82031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86000" y="2590800"/>
            <a:ext cx="800100" cy="609600"/>
          </a:xfrm>
          <a:prstGeom prst="rect">
            <a:avLst/>
          </a:prstGeom>
        </p:spPr>
      </p:pic>
      <p:pic>
        <p:nvPicPr>
          <p:cNvPr id="11" name="384400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78125" b="89844" l="85938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15000" y="2590800"/>
            <a:ext cx="1143000" cy="609600"/>
          </a:xfrm>
          <a:prstGeom prst="rect">
            <a:avLst/>
          </a:prstGeom>
        </p:spPr>
      </p:pic>
      <p:pic>
        <p:nvPicPr>
          <p:cNvPr id="12" name="380,0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2422" b="89844" l="78516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05050" y="4648200"/>
            <a:ext cx="971550" cy="609600"/>
          </a:xfrm>
          <a:prstGeom prst="rect">
            <a:avLst/>
          </a:prstGeom>
        </p:spPr>
      </p:pic>
      <p:pic>
        <p:nvPicPr>
          <p:cNvPr id="13" name="38,4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68750" b="89844" l="80469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19800" y="4648200"/>
            <a:ext cx="82867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54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2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84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60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41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300,000 x 8 = 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10" action="ppaction://hlinksldjump" highlightClick="1">
              <a:snd r:embed="rId11" name="explode.wav"/>
            </a:hlinkClick>
          </p:cNvPr>
          <p:cNvSpPr/>
          <p:nvPr/>
        </p:nvSpPr>
        <p:spPr>
          <a:xfrm>
            <a:off x="1295400" y="2209800"/>
            <a:ext cx="26670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240,000</a:t>
            </a:r>
            <a:endParaRPr lang="en-US" sz="4400" dirty="0"/>
          </a:p>
        </p:txBody>
      </p:sp>
      <p:sp>
        <p:nvSpPr>
          <p:cNvPr id="6" name="Rectangle 5">
            <a:hlinkClick r:id="rId12" action="ppaction://hlinksldjump" highlightClick="1">
              <a:snd r:embed="rId13" name="applause.wav"/>
            </a:hlinkClick>
          </p:cNvPr>
          <p:cNvSpPr/>
          <p:nvPr/>
        </p:nvSpPr>
        <p:spPr>
          <a:xfrm>
            <a:off x="4876800" y="2209800"/>
            <a:ext cx="27432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2,400,000</a:t>
            </a:r>
            <a:endParaRPr lang="en-US" sz="3600" dirty="0"/>
          </a:p>
        </p:txBody>
      </p:sp>
      <p:sp>
        <p:nvSpPr>
          <p:cNvPr id="7" name="Rectangle 6">
            <a:hlinkClick r:id="rId10" action="ppaction://hlinksldjump" highlightClick="1">
              <a:snd r:embed="rId11" name="explode.wav"/>
            </a:hlinkClick>
          </p:cNvPr>
          <p:cNvSpPr/>
          <p:nvPr/>
        </p:nvSpPr>
        <p:spPr>
          <a:xfrm>
            <a:off x="1447800" y="4267200"/>
            <a:ext cx="25146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24,000</a:t>
            </a:r>
            <a:endParaRPr lang="en-US" sz="4000" dirty="0"/>
          </a:p>
        </p:txBody>
      </p:sp>
      <p:sp>
        <p:nvSpPr>
          <p:cNvPr id="8" name="Rectangle 7">
            <a:hlinkClick r:id="rId10" action="ppaction://hlinksldjump" highlightClick="1">
              <a:snd r:embed="rId11" name="explode.wav"/>
            </a:hlinkClick>
          </p:cNvPr>
          <p:cNvSpPr/>
          <p:nvPr/>
        </p:nvSpPr>
        <p:spPr>
          <a:xfrm>
            <a:off x="4953000" y="4343400"/>
            <a:ext cx="27432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244,000</a:t>
            </a:r>
            <a:endParaRPr lang="en-US" sz="3600" dirty="0"/>
          </a:p>
        </p:txBody>
      </p:sp>
      <p:sp>
        <p:nvSpPr>
          <p:cNvPr id="9" name="Right Arrow 8">
            <a:hlinkClick r:id="rId14" action="ppaction://hlinksldjump"/>
          </p:cNvPr>
          <p:cNvSpPr/>
          <p:nvPr/>
        </p:nvSpPr>
        <p:spPr>
          <a:xfrm>
            <a:off x="7620000" y="3733800"/>
            <a:ext cx="533400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240,0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9844" b="97266" l="84766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09800" y="2628900"/>
            <a:ext cx="914400" cy="609600"/>
          </a:xfrm>
          <a:prstGeom prst="rect">
            <a:avLst/>
          </a:prstGeom>
        </p:spPr>
      </p:pic>
      <p:pic>
        <p:nvPicPr>
          <p:cNvPr id="11" name="24000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2422" b="89844" l="84375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91200" y="2628900"/>
            <a:ext cx="838200" cy="609600"/>
          </a:xfrm>
          <a:prstGeom prst="rect">
            <a:avLst/>
          </a:prstGeom>
        </p:spPr>
      </p:pic>
      <p:pic>
        <p:nvPicPr>
          <p:cNvPr id="12" name="24,0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2422" b="89844" l="84375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86000" y="4686300"/>
            <a:ext cx="866775" cy="609600"/>
          </a:xfrm>
          <a:prstGeom prst="rect">
            <a:avLst/>
          </a:prstGeom>
        </p:spPr>
      </p:pic>
      <p:pic>
        <p:nvPicPr>
          <p:cNvPr id="13" name="244,0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9844" b="97266" l="85938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38800" y="4714875"/>
            <a:ext cx="11811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607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1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31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16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900 x 7,000 = 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10" action="ppaction://hlinksldjump" highlightClick="1">
              <a:snd r:embed="rId11" name="explode.wav"/>
            </a:hlinkClick>
          </p:cNvPr>
          <p:cNvSpPr/>
          <p:nvPr/>
        </p:nvSpPr>
        <p:spPr>
          <a:xfrm>
            <a:off x="1219200" y="2133600"/>
            <a:ext cx="27432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63,000</a:t>
            </a:r>
            <a:endParaRPr lang="en-US" sz="4000" dirty="0"/>
          </a:p>
        </p:txBody>
      </p:sp>
      <p:sp>
        <p:nvSpPr>
          <p:cNvPr id="6" name="Rectangle 5">
            <a:hlinkClick r:id="rId10" action="ppaction://hlinksldjump" highlightClick="1">
              <a:snd r:embed="rId11" name="explode.wav"/>
            </a:hlinkClick>
          </p:cNvPr>
          <p:cNvSpPr/>
          <p:nvPr/>
        </p:nvSpPr>
        <p:spPr>
          <a:xfrm>
            <a:off x="4876800" y="2133600"/>
            <a:ext cx="25908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6,300,600</a:t>
            </a:r>
            <a:endParaRPr lang="en-US" sz="3600" dirty="0"/>
          </a:p>
        </p:txBody>
      </p:sp>
      <p:sp>
        <p:nvSpPr>
          <p:cNvPr id="7" name="Rectangle 6">
            <a:hlinkClick r:id="rId12" action="ppaction://hlinksldjump" highlightClick="1">
              <a:snd r:embed="rId13" name="applause.wav"/>
            </a:hlinkClick>
          </p:cNvPr>
          <p:cNvSpPr/>
          <p:nvPr/>
        </p:nvSpPr>
        <p:spPr>
          <a:xfrm>
            <a:off x="1295400" y="4267200"/>
            <a:ext cx="26670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6,300,000</a:t>
            </a:r>
            <a:endParaRPr lang="en-US" sz="3600" dirty="0"/>
          </a:p>
        </p:txBody>
      </p:sp>
      <p:sp>
        <p:nvSpPr>
          <p:cNvPr id="8" name="Rectangle 7">
            <a:hlinkClick r:id="rId10" action="ppaction://hlinksldjump" highlightClick="1">
              <a:snd r:embed="rId11" name="explode.wav"/>
            </a:hlinkClick>
          </p:cNvPr>
          <p:cNvSpPr/>
          <p:nvPr/>
        </p:nvSpPr>
        <p:spPr>
          <a:xfrm>
            <a:off x="4953000" y="4057650"/>
            <a:ext cx="2667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630000</a:t>
            </a:r>
            <a:endParaRPr lang="en-US" sz="3600" dirty="0"/>
          </a:p>
        </p:txBody>
      </p:sp>
      <p:sp>
        <p:nvSpPr>
          <p:cNvPr id="9" name="Right Arrow 8">
            <a:hlinkClick r:id="rId14" action="ppaction://hlinksldjump"/>
          </p:cNvPr>
          <p:cNvSpPr/>
          <p:nvPr/>
        </p:nvSpPr>
        <p:spPr>
          <a:xfrm>
            <a:off x="7696200" y="3581400"/>
            <a:ext cx="762000" cy="476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630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78125" b="89844" l="77344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24100" y="2590800"/>
            <a:ext cx="800100" cy="609600"/>
          </a:xfrm>
          <a:prstGeom prst="rect">
            <a:avLst/>
          </a:prstGeom>
        </p:spPr>
      </p:pic>
      <p:pic>
        <p:nvPicPr>
          <p:cNvPr id="11" name="63006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73438" b="89844" l="84766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15000" y="2562225"/>
            <a:ext cx="876300" cy="609600"/>
          </a:xfrm>
          <a:prstGeom prst="rect">
            <a:avLst/>
          </a:prstGeom>
        </p:spPr>
      </p:pic>
      <p:pic>
        <p:nvPicPr>
          <p:cNvPr id="12" name="63000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78125" b="89844" l="84375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19350" y="4514850"/>
            <a:ext cx="1085850" cy="609600"/>
          </a:xfrm>
          <a:prstGeom prst="rect">
            <a:avLst/>
          </a:prstGeom>
        </p:spPr>
      </p:pic>
      <p:pic>
        <p:nvPicPr>
          <p:cNvPr id="13" name="6300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75000" b="89844" l="79688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38800" y="4505325"/>
            <a:ext cx="8382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723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08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32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25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 x 40 = 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10" action="ppaction://hlinksldjump" highlightClick="1">
              <a:snd r:embed="rId11" name="explode.wav"/>
            </a:hlinkClick>
          </p:cNvPr>
          <p:cNvSpPr/>
          <p:nvPr/>
        </p:nvSpPr>
        <p:spPr>
          <a:xfrm>
            <a:off x="1295400" y="2209800"/>
            <a:ext cx="25908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80</a:t>
            </a:r>
            <a:endParaRPr lang="en-US" sz="4000" dirty="0"/>
          </a:p>
        </p:txBody>
      </p:sp>
      <p:sp>
        <p:nvSpPr>
          <p:cNvPr id="6" name="Rectangle 5">
            <a:hlinkClick r:id="rId12" action="ppaction://hlinksldjump" highlightClick="1">
              <a:snd r:embed="rId13" name="applause.wav"/>
            </a:hlinkClick>
          </p:cNvPr>
          <p:cNvSpPr/>
          <p:nvPr/>
        </p:nvSpPr>
        <p:spPr>
          <a:xfrm>
            <a:off x="4953000" y="2133600"/>
            <a:ext cx="23622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800</a:t>
            </a:r>
            <a:endParaRPr lang="en-US" sz="3600" dirty="0"/>
          </a:p>
        </p:txBody>
      </p:sp>
      <p:sp>
        <p:nvSpPr>
          <p:cNvPr id="7" name="Rectangle 6">
            <a:hlinkClick r:id="rId10" action="ppaction://hlinksldjump" highlightClick="1">
              <a:snd r:embed="rId11" name="explode.wav"/>
            </a:hlinkClick>
          </p:cNvPr>
          <p:cNvSpPr/>
          <p:nvPr/>
        </p:nvSpPr>
        <p:spPr>
          <a:xfrm>
            <a:off x="1295400" y="4419600"/>
            <a:ext cx="25908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8000</a:t>
            </a:r>
            <a:endParaRPr lang="en-US" sz="4400" dirty="0"/>
          </a:p>
        </p:txBody>
      </p:sp>
      <p:sp>
        <p:nvSpPr>
          <p:cNvPr id="8" name="Rectangle 7">
            <a:hlinkClick r:id="" action="ppaction://hlinkshowjump?jump=nextslide" highlightClick="1">
              <a:snd r:embed="rId11" name="explode.wav"/>
            </a:hlinkClick>
          </p:cNvPr>
          <p:cNvSpPr/>
          <p:nvPr/>
        </p:nvSpPr>
        <p:spPr>
          <a:xfrm>
            <a:off x="4905375" y="4495800"/>
            <a:ext cx="24384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8800</a:t>
            </a:r>
            <a:endParaRPr lang="en-US" sz="3600" dirty="0"/>
          </a:p>
        </p:txBody>
      </p:sp>
      <p:sp>
        <p:nvSpPr>
          <p:cNvPr id="9" name="Right Arrow 8">
            <a:hlinkClick r:id="rId14" action="ppaction://hlinksldjump"/>
          </p:cNvPr>
          <p:cNvSpPr/>
          <p:nvPr/>
        </p:nvSpPr>
        <p:spPr>
          <a:xfrm>
            <a:off x="7391400" y="3657600"/>
            <a:ext cx="6096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8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78125" b="89844" l="81250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86000" y="2590800"/>
            <a:ext cx="609600" cy="609600"/>
          </a:xfrm>
          <a:prstGeom prst="rect">
            <a:avLst/>
          </a:prstGeom>
        </p:spPr>
      </p:pic>
      <p:pic>
        <p:nvPicPr>
          <p:cNvPr id="11" name="8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65625" b="89844" l="89844" r="9726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67400" y="2514600"/>
            <a:ext cx="609600" cy="609600"/>
          </a:xfrm>
          <a:prstGeom prst="rect">
            <a:avLst/>
          </a:prstGeom>
        </p:spPr>
      </p:pic>
      <p:pic>
        <p:nvPicPr>
          <p:cNvPr id="12" name="Recorded Sound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9844" b="100000" l="70313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14600" y="4800600"/>
            <a:ext cx="609600" cy="609600"/>
          </a:xfrm>
          <a:prstGeom prst="rect">
            <a:avLst/>
          </a:prstGeom>
        </p:spPr>
      </p:pic>
      <p:pic>
        <p:nvPicPr>
          <p:cNvPr id="13" name="88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79688" b="89844" l="8984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62600" y="4876800"/>
            <a:ext cx="990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269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9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63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44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 x 57 = 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10" action="ppaction://hlinksldjump" highlightClick="1">
              <a:snd r:embed="rId11" name="explode.wav"/>
            </a:hlinkClick>
          </p:cNvPr>
          <p:cNvSpPr/>
          <p:nvPr/>
        </p:nvSpPr>
        <p:spPr>
          <a:xfrm>
            <a:off x="1219200" y="2209800"/>
            <a:ext cx="26670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550</a:t>
            </a:r>
            <a:endParaRPr lang="en-US" sz="4000" dirty="0"/>
          </a:p>
        </p:txBody>
      </p:sp>
      <p:sp>
        <p:nvSpPr>
          <p:cNvPr id="6" name="Rectangle 5">
            <a:hlinkClick r:id="rId10" action="ppaction://hlinksldjump" highlightClick="1">
              <a:snd r:embed="rId11" name="explode.wav"/>
            </a:hlinkClick>
          </p:cNvPr>
          <p:cNvSpPr/>
          <p:nvPr/>
        </p:nvSpPr>
        <p:spPr>
          <a:xfrm>
            <a:off x="5029200" y="2133600"/>
            <a:ext cx="25908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560</a:t>
            </a:r>
            <a:endParaRPr lang="en-US" sz="4000" dirty="0"/>
          </a:p>
        </p:txBody>
      </p:sp>
      <p:sp>
        <p:nvSpPr>
          <p:cNvPr id="7" name="Rectangle 6">
            <a:hlinkClick r:id="rId12" action="ppaction://hlinksldjump" highlightClick="1">
              <a:snd r:embed="rId13" name="applause.wav"/>
            </a:hlinkClick>
          </p:cNvPr>
          <p:cNvSpPr/>
          <p:nvPr/>
        </p:nvSpPr>
        <p:spPr>
          <a:xfrm>
            <a:off x="1295400" y="4191000"/>
            <a:ext cx="2667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570</a:t>
            </a:r>
            <a:endParaRPr lang="en-US" sz="4000" dirty="0"/>
          </a:p>
        </p:txBody>
      </p:sp>
      <p:sp>
        <p:nvSpPr>
          <p:cNvPr id="8" name="Rectangle 7">
            <a:hlinkClick r:id="rId10" action="ppaction://hlinksldjump" highlightClick="1">
              <a:snd r:embed="rId11" name="explode.wav"/>
            </a:hlinkClick>
          </p:cNvPr>
          <p:cNvSpPr/>
          <p:nvPr/>
        </p:nvSpPr>
        <p:spPr>
          <a:xfrm>
            <a:off x="5029200" y="4191000"/>
            <a:ext cx="259080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590</a:t>
            </a:r>
            <a:endParaRPr lang="en-US" sz="4000" dirty="0"/>
          </a:p>
        </p:txBody>
      </p:sp>
      <p:sp>
        <p:nvSpPr>
          <p:cNvPr id="9" name="Right Arrow 8">
            <a:hlinkClick r:id="rId14" action="ppaction://hlinksldjump"/>
          </p:cNvPr>
          <p:cNvSpPr/>
          <p:nvPr/>
        </p:nvSpPr>
        <p:spPr>
          <a:xfrm>
            <a:off x="7620000" y="3886200"/>
            <a:ext cx="6858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55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71875" b="89844" l="79688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24100" y="2628900"/>
            <a:ext cx="800100" cy="609600"/>
          </a:xfrm>
          <a:prstGeom prst="rect">
            <a:avLst/>
          </a:prstGeom>
        </p:spPr>
      </p:pic>
      <p:pic>
        <p:nvPicPr>
          <p:cNvPr id="11" name="56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2422" b="89844" l="73828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43600" y="2628900"/>
            <a:ext cx="762000" cy="609600"/>
          </a:xfrm>
          <a:prstGeom prst="rect">
            <a:avLst/>
          </a:prstGeom>
        </p:spPr>
      </p:pic>
      <p:pic>
        <p:nvPicPr>
          <p:cNvPr id="12" name="57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2422" b="89844" l="82031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19350" y="4572000"/>
            <a:ext cx="857250" cy="609600"/>
          </a:xfrm>
          <a:prstGeom prst="rect">
            <a:avLst/>
          </a:prstGeom>
        </p:spPr>
      </p:pic>
      <p:pic>
        <p:nvPicPr>
          <p:cNvPr id="13" name="59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1250" b="89844" l="9766" r="2070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5943600" y="4551218"/>
            <a:ext cx="971550" cy="706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1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76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42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65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A ketchup company purchased 40 shipments of tomatoes. There were 70 tomatoes in each shipment. How many tomatoes did the company purchase in all?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10" action="ppaction://hlinksldjump" highlightClick="1">
              <a:snd r:embed="rId11" name="explode.wav"/>
            </a:hlinkClick>
          </p:cNvPr>
          <p:cNvSpPr/>
          <p:nvPr/>
        </p:nvSpPr>
        <p:spPr>
          <a:xfrm>
            <a:off x="1143000" y="1981200"/>
            <a:ext cx="32766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11000</a:t>
            </a:r>
            <a:endParaRPr lang="en-US" sz="3600" dirty="0"/>
          </a:p>
        </p:txBody>
      </p:sp>
      <p:sp>
        <p:nvSpPr>
          <p:cNvPr id="6" name="Rectangle 5">
            <a:hlinkClick r:id="rId12" action="ppaction://hlinksldjump" highlightClick="1">
              <a:snd r:embed="rId13" name="applause.wav"/>
            </a:hlinkClick>
          </p:cNvPr>
          <p:cNvSpPr/>
          <p:nvPr/>
        </p:nvSpPr>
        <p:spPr>
          <a:xfrm>
            <a:off x="4876800" y="2133600"/>
            <a:ext cx="31242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2800</a:t>
            </a:r>
            <a:endParaRPr lang="en-US" sz="3600" dirty="0"/>
          </a:p>
        </p:txBody>
      </p:sp>
      <p:sp>
        <p:nvSpPr>
          <p:cNvPr id="7" name="Rectangle 6">
            <a:hlinkClick r:id="rId10" action="ppaction://hlinksldjump" highlightClick="1">
              <a:snd r:embed="rId11" name="explode.wav"/>
            </a:hlinkClick>
          </p:cNvPr>
          <p:cNvSpPr/>
          <p:nvPr/>
        </p:nvSpPr>
        <p:spPr>
          <a:xfrm>
            <a:off x="1143000" y="4114800"/>
            <a:ext cx="32004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280</a:t>
            </a:r>
            <a:endParaRPr lang="en-US" sz="4000" dirty="0"/>
          </a:p>
        </p:txBody>
      </p:sp>
      <p:sp>
        <p:nvSpPr>
          <p:cNvPr id="8" name="Rectangle 7">
            <a:hlinkClick r:id="rId10" action="ppaction://hlinksldjump" highlightClick="1">
              <a:snd r:embed="rId11" name="explode.wav"/>
            </a:hlinkClick>
          </p:cNvPr>
          <p:cNvSpPr/>
          <p:nvPr/>
        </p:nvSpPr>
        <p:spPr>
          <a:xfrm>
            <a:off x="4953000" y="4114800"/>
            <a:ext cx="28956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1100</a:t>
            </a:r>
            <a:endParaRPr lang="en-US" sz="3600" dirty="0"/>
          </a:p>
        </p:txBody>
      </p:sp>
      <p:sp>
        <p:nvSpPr>
          <p:cNvPr id="9" name="Right Arrow 8">
            <a:hlinkClick r:id="rId14" action="ppaction://hlinksldjump"/>
          </p:cNvPr>
          <p:cNvSpPr/>
          <p:nvPr/>
        </p:nvSpPr>
        <p:spPr>
          <a:xfrm>
            <a:off x="7848600" y="3810000"/>
            <a:ext cx="6096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11,0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2422" b="89844" l="72656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62200" y="2514600"/>
            <a:ext cx="838200" cy="609600"/>
          </a:xfrm>
          <a:prstGeom prst="rect">
            <a:avLst/>
          </a:prstGeom>
        </p:spPr>
      </p:pic>
      <p:pic>
        <p:nvPicPr>
          <p:cNvPr id="11" name="28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2422" b="89844" l="83984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09800" y="4495800"/>
            <a:ext cx="762000" cy="609600"/>
          </a:xfrm>
          <a:prstGeom prst="rect">
            <a:avLst/>
          </a:prstGeom>
        </p:spPr>
      </p:pic>
      <p:pic>
        <p:nvPicPr>
          <p:cNvPr id="12" name="28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2422" b="89844" l="75000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67400" y="2590800"/>
            <a:ext cx="876300" cy="609600"/>
          </a:xfrm>
          <a:prstGeom prst="rect">
            <a:avLst/>
          </a:prstGeom>
        </p:spPr>
      </p:pic>
      <p:pic>
        <p:nvPicPr>
          <p:cNvPr id="13" name="1,1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68750" b="89844" l="84766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67400" y="4638675"/>
            <a:ext cx="8763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757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5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12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88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A bagel factory produced 700 bags of bagels. There were 3 bagels in each bag. How many bagels did the factory produce?</a:t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10" action="ppaction://hlinksldjump" highlightClick="1">
              <a:snd r:embed="rId11" name="applause.wav"/>
            </a:hlinkClick>
          </p:cNvPr>
          <p:cNvSpPr/>
          <p:nvPr/>
        </p:nvSpPr>
        <p:spPr>
          <a:xfrm>
            <a:off x="1143000" y="2133600"/>
            <a:ext cx="312420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2100</a:t>
            </a:r>
            <a:endParaRPr lang="en-US" sz="3600" dirty="0"/>
          </a:p>
        </p:txBody>
      </p:sp>
      <p:sp>
        <p:nvSpPr>
          <p:cNvPr id="6" name="Rectangle 5">
            <a:hlinkClick r:id="rId12" action="ppaction://hlinksldjump" highlightClick="1">
              <a:snd r:embed="rId13" name="explode.wav"/>
            </a:hlinkClick>
          </p:cNvPr>
          <p:cNvSpPr/>
          <p:nvPr/>
        </p:nvSpPr>
        <p:spPr>
          <a:xfrm>
            <a:off x="4953000" y="2133600"/>
            <a:ext cx="3048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1000</a:t>
            </a:r>
            <a:endParaRPr lang="en-US" sz="3600" dirty="0"/>
          </a:p>
        </p:txBody>
      </p:sp>
      <p:sp>
        <p:nvSpPr>
          <p:cNvPr id="7" name="Rectangle 6">
            <a:hlinkClick r:id="rId12" action="ppaction://hlinksldjump" highlightClick="1">
              <a:snd r:embed="rId13" name="explode.wav"/>
            </a:hlinkClick>
          </p:cNvPr>
          <p:cNvSpPr/>
          <p:nvPr/>
        </p:nvSpPr>
        <p:spPr>
          <a:xfrm>
            <a:off x="4953000" y="4038600"/>
            <a:ext cx="289560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110</a:t>
            </a:r>
            <a:endParaRPr lang="en-US" sz="3600" dirty="0"/>
          </a:p>
        </p:txBody>
      </p:sp>
      <p:sp>
        <p:nvSpPr>
          <p:cNvPr id="8" name="Rectangle 7">
            <a:hlinkClick r:id="rId12" action="ppaction://hlinksldjump" highlightClick="1">
              <a:snd r:embed="rId13" name="explode.wav"/>
            </a:hlinkClick>
          </p:cNvPr>
          <p:cNvSpPr/>
          <p:nvPr/>
        </p:nvSpPr>
        <p:spPr>
          <a:xfrm>
            <a:off x="1295400" y="4191000"/>
            <a:ext cx="28956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210</a:t>
            </a:r>
            <a:endParaRPr lang="en-US" sz="3600" dirty="0"/>
          </a:p>
        </p:txBody>
      </p:sp>
      <p:sp>
        <p:nvSpPr>
          <p:cNvPr id="9" name="Right Arrow 8">
            <a:hlinkClick r:id="rId14" action="ppaction://hlinksldjump"/>
          </p:cNvPr>
          <p:cNvSpPr/>
          <p:nvPr/>
        </p:nvSpPr>
        <p:spPr>
          <a:xfrm>
            <a:off x="7696200" y="3657600"/>
            <a:ext cx="6096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21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73438" b="89844" l="84766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09800" y="2628900"/>
            <a:ext cx="914400" cy="609600"/>
          </a:xfrm>
          <a:prstGeom prst="rect">
            <a:avLst/>
          </a:prstGeom>
        </p:spPr>
      </p:pic>
      <p:pic>
        <p:nvPicPr>
          <p:cNvPr id="11" name="1,0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9844" b="100000" l="89844" r="937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67400" y="2628900"/>
            <a:ext cx="1143000" cy="609600"/>
          </a:xfrm>
          <a:prstGeom prst="rect">
            <a:avLst/>
          </a:prstGeom>
        </p:spPr>
      </p:pic>
      <p:pic>
        <p:nvPicPr>
          <p:cNvPr id="12" name="210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70313" b="89844" l="84766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0300" y="4648200"/>
            <a:ext cx="876300" cy="609600"/>
          </a:xfrm>
          <a:prstGeom prst="rect">
            <a:avLst/>
          </a:prstGeom>
        </p:spPr>
      </p:pic>
      <p:pic>
        <p:nvPicPr>
          <p:cNvPr id="13" name="11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46875" b="89844" l="89844" r="9492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67400" y="4533900"/>
            <a:ext cx="9144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07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8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26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81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There are 50 students in the poetry club. Last year, each student wrote 100 poems. How many poems did the students in the club write in all?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10" action="ppaction://hlinksldjump" highlightClick="1">
              <a:snd r:embed="rId11" name="applause.wav"/>
            </a:hlinkClick>
          </p:cNvPr>
          <p:cNvSpPr/>
          <p:nvPr/>
        </p:nvSpPr>
        <p:spPr>
          <a:xfrm>
            <a:off x="1371600" y="1981200"/>
            <a:ext cx="28194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5000</a:t>
            </a:r>
            <a:endParaRPr lang="en-US" sz="3600" dirty="0"/>
          </a:p>
        </p:txBody>
      </p:sp>
      <p:sp>
        <p:nvSpPr>
          <p:cNvPr id="6" name="Rectangle 5">
            <a:hlinkClick r:id="rId12" action="ppaction://hlinksldjump" highlightClick="1">
              <a:snd r:embed="rId13" name="explode.wav"/>
            </a:hlinkClick>
          </p:cNvPr>
          <p:cNvSpPr/>
          <p:nvPr/>
        </p:nvSpPr>
        <p:spPr>
          <a:xfrm>
            <a:off x="4953000" y="2133600"/>
            <a:ext cx="27432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50</a:t>
            </a:r>
            <a:endParaRPr lang="en-US" sz="3600" dirty="0"/>
          </a:p>
        </p:txBody>
      </p:sp>
      <p:sp>
        <p:nvSpPr>
          <p:cNvPr id="7" name="Rectangle 6">
            <a:hlinkClick r:id="rId12" action="ppaction://hlinksldjump" highlightClick="1">
              <a:snd r:embed="rId13" name="explode.wav"/>
            </a:hlinkClick>
          </p:cNvPr>
          <p:cNvSpPr/>
          <p:nvPr/>
        </p:nvSpPr>
        <p:spPr>
          <a:xfrm>
            <a:off x="1371600" y="4038600"/>
            <a:ext cx="25908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500</a:t>
            </a:r>
            <a:endParaRPr lang="en-US" sz="3600" dirty="0"/>
          </a:p>
        </p:txBody>
      </p:sp>
      <p:sp>
        <p:nvSpPr>
          <p:cNvPr id="8" name="Rectangle 7">
            <a:hlinkClick r:id="rId12" action="ppaction://hlinksldjump" highlightClick="1">
              <a:snd r:embed="rId13" name="explode.wav"/>
            </a:hlinkClick>
          </p:cNvPr>
          <p:cNvSpPr/>
          <p:nvPr/>
        </p:nvSpPr>
        <p:spPr>
          <a:xfrm>
            <a:off x="5105400" y="4191000"/>
            <a:ext cx="25146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50000</a:t>
            </a:r>
            <a:endParaRPr lang="en-US" sz="4000" dirty="0"/>
          </a:p>
        </p:txBody>
      </p:sp>
      <p:sp>
        <p:nvSpPr>
          <p:cNvPr id="9" name="Right Arrow 8">
            <a:hlinkClick r:id="rId14" action="ppaction://hlinksldjump"/>
          </p:cNvPr>
          <p:cNvSpPr/>
          <p:nvPr/>
        </p:nvSpPr>
        <p:spPr>
          <a:xfrm>
            <a:off x="7696200" y="3657600"/>
            <a:ext cx="8382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50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76563" b="89844" l="89844" r="9414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09800" y="2514600"/>
            <a:ext cx="1066800" cy="609600"/>
          </a:xfrm>
          <a:prstGeom prst="rect">
            <a:avLst/>
          </a:prstGeom>
        </p:spPr>
      </p:pic>
      <p:pic>
        <p:nvPicPr>
          <p:cNvPr id="11" name="5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9844" b="100000" l="89844" r="9726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2200" y="2524125"/>
            <a:ext cx="609600" cy="609600"/>
          </a:xfrm>
          <a:prstGeom prst="rect">
            <a:avLst/>
          </a:prstGeom>
        </p:spPr>
      </p:pic>
      <p:pic>
        <p:nvPicPr>
          <p:cNvPr id="12" name="5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71875" b="89844" l="82422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62200" y="4457700"/>
            <a:ext cx="609600" cy="609600"/>
          </a:xfrm>
          <a:prstGeom prst="rect">
            <a:avLst/>
          </a:prstGeom>
        </p:spPr>
      </p:pic>
      <p:pic>
        <p:nvPicPr>
          <p:cNvPr id="13" name="50,0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78125" b="89844" l="83984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67400" y="4648200"/>
            <a:ext cx="8001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120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1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05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13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A candy store bought 3 giant jars of candy to display in their windows. Each jar contains 9,000 pieces of candy. How many piece of candy are there all together?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90054" y="2051048"/>
            <a:ext cx="3469242" cy="381635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10" action="ppaction://hlinksldjump" highlightClick="1">
              <a:snd r:embed="rId11" name="explode.wav"/>
            </a:hlinkClick>
          </p:cNvPr>
          <p:cNvSpPr/>
          <p:nvPr/>
        </p:nvSpPr>
        <p:spPr>
          <a:xfrm>
            <a:off x="1371600" y="2209800"/>
            <a:ext cx="28956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2,700</a:t>
            </a:r>
            <a:endParaRPr lang="en-US" sz="4000" dirty="0"/>
          </a:p>
        </p:txBody>
      </p:sp>
      <p:sp>
        <p:nvSpPr>
          <p:cNvPr id="6" name="Rectangle 5">
            <a:hlinkClick r:id="rId10" action="ppaction://hlinksldjump" highlightClick="1">
              <a:snd r:embed="rId11" name="explode.wav"/>
            </a:hlinkClick>
          </p:cNvPr>
          <p:cNvSpPr/>
          <p:nvPr/>
        </p:nvSpPr>
        <p:spPr>
          <a:xfrm>
            <a:off x="5514975" y="2247900"/>
            <a:ext cx="28194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21,000</a:t>
            </a:r>
            <a:endParaRPr lang="en-US" sz="4000" dirty="0"/>
          </a:p>
        </p:txBody>
      </p:sp>
      <p:sp>
        <p:nvSpPr>
          <p:cNvPr id="7" name="Rectangle 6">
            <a:hlinkClick r:id="rId12" action="ppaction://hlinksldjump" highlightClick="1">
              <a:snd r:embed="rId13" name="applause.wav"/>
            </a:hlinkClick>
          </p:cNvPr>
          <p:cNvSpPr/>
          <p:nvPr/>
        </p:nvSpPr>
        <p:spPr>
          <a:xfrm>
            <a:off x="1371600" y="4267200"/>
            <a:ext cx="28956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27,000</a:t>
            </a:r>
            <a:endParaRPr lang="en-US" sz="4000" dirty="0"/>
          </a:p>
        </p:txBody>
      </p:sp>
      <p:sp>
        <p:nvSpPr>
          <p:cNvPr id="9" name="Rectangle 8">
            <a:hlinkClick r:id="rId10" action="ppaction://hlinksldjump" highlightClick="1">
              <a:snd r:embed="rId11" name="explode.wav"/>
            </a:hlinkClick>
          </p:cNvPr>
          <p:cNvSpPr/>
          <p:nvPr/>
        </p:nvSpPr>
        <p:spPr>
          <a:xfrm>
            <a:off x="5514975" y="4381500"/>
            <a:ext cx="28194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25,000</a:t>
            </a:r>
            <a:endParaRPr lang="en-US" sz="3600" dirty="0"/>
          </a:p>
        </p:txBody>
      </p:sp>
      <p:sp>
        <p:nvSpPr>
          <p:cNvPr id="8" name="Right Arrow 7">
            <a:hlinkClick r:id="rId14" action="ppaction://hlinksldjump"/>
          </p:cNvPr>
          <p:cNvSpPr/>
          <p:nvPr/>
        </p:nvSpPr>
        <p:spPr>
          <a:xfrm>
            <a:off x="8077200" y="3962400"/>
            <a:ext cx="838200" cy="4191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27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9844" b="97266" l="76172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14600" y="2705100"/>
            <a:ext cx="838200" cy="609600"/>
          </a:xfrm>
          <a:prstGeom prst="rect">
            <a:avLst/>
          </a:prstGeom>
        </p:spPr>
      </p:pic>
      <p:pic>
        <p:nvPicPr>
          <p:cNvPr id="11" name="270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1250" b="89844" l="81641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14600" y="4648200"/>
            <a:ext cx="838200" cy="609600"/>
          </a:xfrm>
          <a:prstGeom prst="rect">
            <a:avLst/>
          </a:prstGeom>
        </p:spPr>
      </p:pic>
      <p:pic>
        <p:nvPicPr>
          <p:cNvPr id="12" name="210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68750" b="89844" l="89844" r="9648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00800" y="2705100"/>
            <a:ext cx="828675" cy="609600"/>
          </a:xfrm>
          <a:prstGeom prst="rect">
            <a:avLst/>
          </a:prstGeom>
        </p:spPr>
      </p:pic>
      <p:pic>
        <p:nvPicPr>
          <p:cNvPr id="13" name="25,0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9844" b="97266" l="80469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48400" y="4800600"/>
            <a:ext cx="98107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12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3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45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56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A seed company filled 900 bags with seed. They put 8 grams of seed in each bag. How many grams of seed are there in all the bags combined?</a:t>
            </a:r>
            <a:br>
              <a:rPr lang="en-US" sz="2400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10" action="ppaction://hlinksldjump" highlightClick="1">
              <a:snd r:embed="rId11" name="applause.wav"/>
            </a:hlinkClick>
          </p:cNvPr>
          <p:cNvSpPr/>
          <p:nvPr/>
        </p:nvSpPr>
        <p:spPr>
          <a:xfrm>
            <a:off x="1371600" y="2209800"/>
            <a:ext cx="28194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7200</a:t>
            </a:r>
            <a:endParaRPr lang="en-US" sz="3600" dirty="0"/>
          </a:p>
        </p:txBody>
      </p:sp>
      <p:sp>
        <p:nvSpPr>
          <p:cNvPr id="6" name="Rectangle 5">
            <a:hlinkClick r:id="rId12" action="ppaction://hlinksldjump" highlightClick="1">
              <a:snd r:embed="rId13" name="explode.wav"/>
            </a:hlinkClick>
          </p:cNvPr>
          <p:cNvSpPr/>
          <p:nvPr/>
        </p:nvSpPr>
        <p:spPr>
          <a:xfrm>
            <a:off x="4876800" y="2209800"/>
            <a:ext cx="28194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2700</a:t>
            </a:r>
            <a:endParaRPr lang="en-US" sz="3600" dirty="0"/>
          </a:p>
        </p:txBody>
      </p:sp>
      <p:sp>
        <p:nvSpPr>
          <p:cNvPr id="7" name="Rectangle 6">
            <a:hlinkClick r:id="rId12" action="ppaction://hlinksldjump" highlightClick="1">
              <a:snd r:embed="rId13" name="explode.wav"/>
            </a:hlinkClick>
          </p:cNvPr>
          <p:cNvSpPr/>
          <p:nvPr/>
        </p:nvSpPr>
        <p:spPr>
          <a:xfrm>
            <a:off x="1524000" y="4267200"/>
            <a:ext cx="25146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7000</a:t>
            </a:r>
            <a:endParaRPr lang="en-US" sz="3600" dirty="0"/>
          </a:p>
        </p:txBody>
      </p:sp>
      <p:sp>
        <p:nvSpPr>
          <p:cNvPr id="8" name="Rectangle 7">
            <a:hlinkClick r:id="rId12" action="ppaction://hlinksldjump" highlightClick="1">
              <a:snd r:embed="rId13" name="explode.wav"/>
            </a:hlinkClick>
          </p:cNvPr>
          <p:cNvSpPr/>
          <p:nvPr/>
        </p:nvSpPr>
        <p:spPr>
          <a:xfrm>
            <a:off x="5029200" y="4267200"/>
            <a:ext cx="24384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720</a:t>
            </a:r>
            <a:endParaRPr lang="en-US" sz="3600" dirty="0"/>
          </a:p>
        </p:txBody>
      </p:sp>
      <p:sp>
        <p:nvSpPr>
          <p:cNvPr id="9" name="Right Arrow 8">
            <a:hlinkClick r:id="rId14" action="ppaction://hlinksldjump"/>
          </p:cNvPr>
          <p:cNvSpPr/>
          <p:nvPr/>
        </p:nvSpPr>
        <p:spPr>
          <a:xfrm>
            <a:off x="7543800" y="3733800"/>
            <a:ext cx="8382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27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9844" b="97266" l="82031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86400" y="2628900"/>
            <a:ext cx="1219200" cy="609600"/>
          </a:xfrm>
          <a:prstGeom prst="rect">
            <a:avLst/>
          </a:prstGeom>
        </p:spPr>
      </p:pic>
      <p:pic>
        <p:nvPicPr>
          <p:cNvPr id="12" name="70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2422" b="89844" l="78125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38400" y="4610100"/>
            <a:ext cx="781050" cy="609600"/>
          </a:xfrm>
          <a:prstGeom prst="rect">
            <a:avLst/>
          </a:prstGeom>
        </p:spPr>
      </p:pic>
      <p:pic>
        <p:nvPicPr>
          <p:cNvPr id="13" name="72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73438" b="89844" l="80078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43600" y="4629150"/>
            <a:ext cx="914400" cy="609600"/>
          </a:xfrm>
          <a:prstGeom prst="rect">
            <a:avLst/>
          </a:prstGeom>
        </p:spPr>
      </p:pic>
      <p:pic>
        <p:nvPicPr>
          <p:cNvPr id="14" name="72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78125" b="89844" l="83203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86000" y="2628900"/>
            <a:ext cx="8001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74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2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82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22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Medina had $601 in her savings account. Then, she spent $447 on a new video game system. How much money does Medina have left in her savings account?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9443" y="1807361"/>
            <a:ext cx="7125112" cy="4517239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Rectangle 3">
            <a:hlinkClick r:id="rId10" action="ppaction://hlinksldjump" highlightClick="1">
              <a:snd r:embed="rId11" name="explode.wav"/>
            </a:hlinkClick>
          </p:cNvPr>
          <p:cNvSpPr/>
          <p:nvPr/>
        </p:nvSpPr>
        <p:spPr>
          <a:xfrm>
            <a:off x="1265670" y="2133600"/>
            <a:ext cx="25146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$247</a:t>
            </a:r>
            <a:endParaRPr lang="en-US" sz="4400" dirty="0"/>
          </a:p>
        </p:txBody>
      </p:sp>
      <p:sp>
        <p:nvSpPr>
          <p:cNvPr id="6" name="Rectangle 5">
            <a:hlinkClick r:id="rId10" action="ppaction://hlinksldjump">
              <a:snd r:embed="rId11" name="explode.wav"/>
            </a:hlinkClick>
          </p:cNvPr>
          <p:cNvSpPr/>
          <p:nvPr/>
        </p:nvSpPr>
        <p:spPr>
          <a:xfrm flipH="1">
            <a:off x="5185749" y="2133600"/>
            <a:ext cx="2371899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$147</a:t>
            </a:r>
            <a:endParaRPr lang="en-US" sz="4400" dirty="0"/>
          </a:p>
        </p:txBody>
      </p:sp>
      <p:sp>
        <p:nvSpPr>
          <p:cNvPr id="7" name="Rectangle 6">
            <a:hlinkClick r:id="rId12" action="ppaction://hlinksldjump" highlightClick="1">
              <a:snd r:embed="rId13" name="applause.wav"/>
            </a:hlinkClick>
          </p:cNvPr>
          <p:cNvSpPr/>
          <p:nvPr/>
        </p:nvSpPr>
        <p:spPr>
          <a:xfrm>
            <a:off x="1265670" y="3933825"/>
            <a:ext cx="25146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$154</a:t>
            </a:r>
            <a:endParaRPr lang="en-US" sz="4400" dirty="0"/>
          </a:p>
        </p:txBody>
      </p:sp>
      <p:sp>
        <p:nvSpPr>
          <p:cNvPr id="8" name="Rectangle 7">
            <a:hlinkClick r:id="rId10" action="ppaction://hlinksldjump" highlightClick="1">
              <a:snd r:embed="rId11" name="explode.wav"/>
            </a:hlinkClick>
          </p:cNvPr>
          <p:cNvSpPr/>
          <p:nvPr/>
        </p:nvSpPr>
        <p:spPr>
          <a:xfrm>
            <a:off x="5164967" y="3962400"/>
            <a:ext cx="2371899" cy="1333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$254</a:t>
            </a:r>
            <a:endParaRPr lang="en-US" sz="4400" dirty="0"/>
          </a:p>
        </p:txBody>
      </p:sp>
      <p:sp>
        <p:nvSpPr>
          <p:cNvPr id="5" name="Right Arrow 4">
            <a:hlinkClick r:id="" action="ppaction://hlinkshowjump?jump=nextslide"/>
          </p:cNvPr>
          <p:cNvSpPr/>
          <p:nvPr/>
        </p:nvSpPr>
        <p:spPr>
          <a:xfrm>
            <a:off x="8077200" y="4495800"/>
            <a:ext cx="762000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$247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82422" b="89844" l="85938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57400" y="2571750"/>
            <a:ext cx="1143000" cy="609600"/>
          </a:xfrm>
          <a:prstGeom prst="rect">
            <a:avLst/>
          </a:prstGeom>
        </p:spPr>
      </p:pic>
      <p:pic>
        <p:nvPicPr>
          <p:cNvPr id="10" name="$147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89844" b="97266" l="89844" r="945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67400" y="2514600"/>
            <a:ext cx="990600" cy="609600"/>
          </a:xfrm>
          <a:prstGeom prst="rect">
            <a:avLst/>
          </a:prstGeom>
        </p:spPr>
      </p:pic>
      <p:pic>
        <p:nvPicPr>
          <p:cNvPr id="11" name="$154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83594" b="89844" l="85156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05000" y="4038600"/>
            <a:ext cx="1295400" cy="762000"/>
          </a:xfrm>
          <a:prstGeom prst="rect">
            <a:avLst/>
          </a:prstGeom>
        </p:spPr>
      </p:pic>
      <p:pic>
        <p:nvPicPr>
          <p:cNvPr id="12" name="$254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82422" b="89844" l="84766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91200" y="4276725"/>
            <a:ext cx="10668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136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7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9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18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69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A factory makes toy cars. For the past 8 days, the factory made 6,000 toy cars each day. How many toy cars did the factory make?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10" action="ppaction://hlinksldjump" highlightClick="1">
              <a:snd r:embed="rId11" name="applause.wav"/>
            </a:hlinkClick>
          </p:cNvPr>
          <p:cNvSpPr/>
          <p:nvPr/>
        </p:nvSpPr>
        <p:spPr>
          <a:xfrm>
            <a:off x="1371600" y="2133600"/>
            <a:ext cx="28194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48,000</a:t>
            </a:r>
            <a:endParaRPr lang="en-US" sz="3600" dirty="0"/>
          </a:p>
        </p:txBody>
      </p:sp>
      <p:sp>
        <p:nvSpPr>
          <p:cNvPr id="6" name="Rectangle 5">
            <a:hlinkClick r:id="rId12" action="ppaction://hlinksldjump" highlightClick="1">
              <a:snd r:embed="rId13" name="explode.wav"/>
            </a:hlinkClick>
          </p:cNvPr>
          <p:cNvSpPr/>
          <p:nvPr/>
        </p:nvSpPr>
        <p:spPr>
          <a:xfrm>
            <a:off x="5029200" y="2133600"/>
            <a:ext cx="27432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36,000</a:t>
            </a:r>
            <a:endParaRPr lang="en-US" sz="3600" dirty="0"/>
          </a:p>
        </p:txBody>
      </p:sp>
      <p:sp>
        <p:nvSpPr>
          <p:cNvPr id="7" name="Rectangle 6">
            <a:hlinkClick r:id="" action="ppaction://hlinkshowjump?jump=nextslide" highlightClick="1">
              <a:snd r:embed="rId13" name="explode.wav"/>
            </a:hlinkClick>
          </p:cNvPr>
          <p:cNvSpPr/>
          <p:nvPr/>
        </p:nvSpPr>
        <p:spPr>
          <a:xfrm>
            <a:off x="1295400" y="4267200"/>
            <a:ext cx="28956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4,800</a:t>
            </a:r>
            <a:endParaRPr lang="en-US" sz="3600" dirty="0"/>
          </a:p>
        </p:txBody>
      </p:sp>
      <p:sp>
        <p:nvSpPr>
          <p:cNvPr id="8" name="Rectangle 7">
            <a:hlinkClick r:id="rId12" action="ppaction://hlinksldjump" highlightClick="1">
              <a:snd r:embed="rId13" name="explode.wav"/>
            </a:hlinkClick>
          </p:cNvPr>
          <p:cNvSpPr/>
          <p:nvPr/>
        </p:nvSpPr>
        <p:spPr>
          <a:xfrm>
            <a:off x="5029200" y="4114800"/>
            <a:ext cx="27432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68,000</a:t>
            </a:r>
            <a:endParaRPr lang="en-US" sz="3600" dirty="0"/>
          </a:p>
        </p:txBody>
      </p:sp>
      <p:sp>
        <p:nvSpPr>
          <p:cNvPr id="9" name="Right Arrow 8">
            <a:hlinkClick r:id="" action="ppaction://hlinkshowjump?jump=endshow"/>
          </p:cNvPr>
          <p:cNvSpPr/>
          <p:nvPr/>
        </p:nvSpPr>
        <p:spPr>
          <a:xfrm>
            <a:off x="7772400" y="3657600"/>
            <a:ext cx="8382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480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76563" b="89844" l="89844" r="9335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57400" y="2505075"/>
            <a:ext cx="1257300" cy="609600"/>
          </a:xfrm>
          <a:prstGeom prst="rect">
            <a:avLst/>
          </a:prstGeom>
        </p:spPr>
      </p:pic>
      <p:pic>
        <p:nvPicPr>
          <p:cNvPr id="11" name="4,8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82422" b="89844" l="68359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38400" y="4648200"/>
            <a:ext cx="990600" cy="609600"/>
          </a:xfrm>
          <a:prstGeom prst="rect">
            <a:avLst/>
          </a:prstGeom>
        </p:spPr>
      </p:pic>
      <p:pic>
        <p:nvPicPr>
          <p:cNvPr id="12" name="36,0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73438" b="89844" l="82422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96000" y="2552700"/>
            <a:ext cx="609600" cy="609600"/>
          </a:xfrm>
          <a:prstGeom prst="rect">
            <a:avLst/>
          </a:prstGeom>
        </p:spPr>
      </p:pic>
      <p:pic>
        <p:nvPicPr>
          <p:cNvPr id="13" name="680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71875" b="89844" l="80469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91200" y="4572000"/>
            <a:ext cx="16002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065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4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62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76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hlinkClick r:id="" action="ppaction://hlinkshowjump?jump=lastslideviewed"/>
          </p:cNvPr>
          <p:cNvSpPr/>
          <p:nvPr/>
        </p:nvSpPr>
        <p:spPr>
          <a:xfrm>
            <a:off x="1600200" y="457200"/>
            <a:ext cx="6858000" cy="510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Wrong</a:t>
            </a:r>
          </a:p>
          <a:p>
            <a:pPr algn="ctr"/>
            <a:r>
              <a:rPr lang="en-US" sz="8800" dirty="0" smtClean="0"/>
              <a:t>Try Again</a:t>
            </a:r>
            <a:endParaRPr lang="en-US" sz="8800" dirty="0"/>
          </a:p>
        </p:txBody>
      </p:sp>
    </p:spTree>
    <p:extLst>
      <p:ext uri="{BB962C8B-B14F-4D97-AF65-F5344CB8AC3E}">
        <p14:creationId xmlns:p14="http://schemas.microsoft.com/office/powerpoint/2010/main" val="98007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hlinkClick r:id="" action="ppaction://hlinkshowjump?jump=lastslideviewed"/>
          </p:cNvPr>
          <p:cNvSpPr/>
          <p:nvPr/>
        </p:nvSpPr>
        <p:spPr>
          <a:xfrm>
            <a:off x="990600" y="685800"/>
            <a:ext cx="7696200" cy="541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Correct!</a:t>
            </a:r>
          </a:p>
          <a:p>
            <a:pPr algn="ctr"/>
            <a:r>
              <a:rPr lang="en-US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You got it!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306849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Joel decided to hire a gardener. Joel paid the gardener $999 in July and $106 in August. How much did Joel pay the gardener in July and August combined?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10" action="ppaction://hlinksldjump" highlightClick="1">
              <a:snd r:embed="rId11" name="applause.wav"/>
            </a:hlinkClick>
          </p:cNvPr>
          <p:cNvSpPr/>
          <p:nvPr/>
        </p:nvSpPr>
        <p:spPr>
          <a:xfrm>
            <a:off x="1143000" y="2057400"/>
            <a:ext cx="29718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$1105</a:t>
            </a:r>
            <a:endParaRPr lang="en-US" sz="4400" dirty="0"/>
          </a:p>
        </p:txBody>
      </p:sp>
      <p:sp>
        <p:nvSpPr>
          <p:cNvPr id="6" name="Rectangle 5">
            <a:hlinkClick r:id="rId12" action="ppaction://hlinksldjump" highlightClick="1">
              <a:snd r:embed="rId13" name="explode.wav"/>
            </a:hlinkClick>
          </p:cNvPr>
          <p:cNvSpPr/>
          <p:nvPr/>
        </p:nvSpPr>
        <p:spPr>
          <a:xfrm>
            <a:off x="4959927" y="2057400"/>
            <a:ext cx="28956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$793</a:t>
            </a:r>
            <a:endParaRPr lang="en-US" sz="4400" dirty="0"/>
          </a:p>
        </p:txBody>
      </p:sp>
      <p:sp>
        <p:nvSpPr>
          <p:cNvPr id="7" name="Rectangle 6">
            <a:hlinkClick r:id="rId12" action="ppaction://hlinksldjump" highlightClick="1">
              <a:snd r:embed="rId13" name="explode.wav"/>
            </a:hlinkClick>
          </p:cNvPr>
          <p:cNvSpPr/>
          <p:nvPr/>
        </p:nvSpPr>
        <p:spPr>
          <a:xfrm>
            <a:off x="1219200" y="4114800"/>
            <a:ext cx="28956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$893</a:t>
            </a:r>
            <a:endParaRPr lang="en-US" sz="4400" dirty="0"/>
          </a:p>
        </p:txBody>
      </p:sp>
      <p:sp>
        <p:nvSpPr>
          <p:cNvPr id="8" name="Rectangle 7">
            <a:hlinkClick r:id="rId12" action="ppaction://hlinksldjump" highlightClick="1">
              <a:snd r:embed="rId13" name="explode.wav"/>
            </a:hlinkClick>
          </p:cNvPr>
          <p:cNvSpPr/>
          <p:nvPr/>
        </p:nvSpPr>
        <p:spPr>
          <a:xfrm>
            <a:off x="4953000" y="4114800"/>
            <a:ext cx="28956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$1106</a:t>
            </a:r>
            <a:endParaRPr lang="en-US" sz="4400" dirty="0"/>
          </a:p>
        </p:txBody>
      </p:sp>
      <p:sp>
        <p:nvSpPr>
          <p:cNvPr id="9" name="Right Arrow 8">
            <a:hlinkClick r:id="rId14" action="ppaction://hlinksldjump"/>
          </p:cNvPr>
          <p:cNvSpPr/>
          <p:nvPr/>
        </p:nvSpPr>
        <p:spPr>
          <a:xfrm>
            <a:off x="8382000" y="4267200"/>
            <a:ext cx="685800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$1105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1250" b="89844" l="82422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57400" y="2667000"/>
            <a:ext cx="1143000" cy="609600"/>
          </a:xfrm>
          <a:prstGeom prst="rect">
            <a:avLst/>
          </a:prstGeom>
        </p:spPr>
      </p:pic>
      <p:pic>
        <p:nvPicPr>
          <p:cNvPr id="11" name="$793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2422" b="89844" l="84766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43600" y="2590800"/>
            <a:ext cx="990600" cy="609600"/>
          </a:xfrm>
          <a:prstGeom prst="rect">
            <a:avLst/>
          </a:prstGeom>
        </p:spPr>
      </p:pic>
      <p:pic>
        <p:nvPicPr>
          <p:cNvPr id="12" name="$893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2422" b="89844" l="84766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09800" y="4572000"/>
            <a:ext cx="914400" cy="609600"/>
          </a:xfrm>
          <a:prstGeom prst="rect">
            <a:avLst/>
          </a:prstGeom>
        </p:spPr>
      </p:pic>
      <p:pic>
        <p:nvPicPr>
          <p:cNvPr id="13" name="$1106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76563" b="89844" l="84766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43600" y="4581525"/>
            <a:ext cx="990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829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2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0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39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64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Bailey had $9.14 in her checking account. Then, she spent $5.35 from the account. How much money is left in Bailey's checking account?</a:t>
            </a:r>
            <a:br>
              <a:rPr lang="en-US" sz="2400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10" action="ppaction://hlinksldjump" highlightClick="1">
              <a:snd r:embed="rId11" name="explode.wav"/>
            </a:hlinkClick>
          </p:cNvPr>
          <p:cNvSpPr/>
          <p:nvPr/>
        </p:nvSpPr>
        <p:spPr>
          <a:xfrm>
            <a:off x="1447800" y="2123209"/>
            <a:ext cx="26670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$3.10</a:t>
            </a:r>
            <a:endParaRPr lang="en-US" sz="4400" dirty="0"/>
          </a:p>
        </p:txBody>
      </p:sp>
      <p:sp>
        <p:nvSpPr>
          <p:cNvPr id="7" name="Rectangle 6">
            <a:hlinkClick r:id="rId12" action="ppaction://hlinksldjump" highlightClick="1">
              <a:snd r:embed="rId13" name="applause.wav"/>
            </a:hlinkClick>
          </p:cNvPr>
          <p:cNvSpPr/>
          <p:nvPr/>
        </p:nvSpPr>
        <p:spPr>
          <a:xfrm>
            <a:off x="4876800" y="2209800"/>
            <a:ext cx="26670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$3.79</a:t>
            </a:r>
            <a:endParaRPr lang="en-US" sz="4400" dirty="0"/>
          </a:p>
        </p:txBody>
      </p:sp>
      <p:sp>
        <p:nvSpPr>
          <p:cNvPr id="8" name="Rectangle 7">
            <a:hlinkClick r:id="rId10" action="ppaction://hlinksldjump" highlightClick="1">
              <a:snd r:embed="rId11" name="explode.wav"/>
            </a:hlinkClick>
          </p:cNvPr>
          <p:cNvSpPr/>
          <p:nvPr/>
        </p:nvSpPr>
        <p:spPr>
          <a:xfrm>
            <a:off x="1447800" y="4114800"/>
            <a:ext cx="25146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$4.70</a:t>
            </a:r>
            <a:endParaRPr lang="en-US" sz="4400" dirty="0"/>
          </a:p>
        </p:txBody>
      </p:sp>
      <p:sp>
        <p:nvSpPr>
          <p:cNvPr id="9" name="Rectangle 8">
            <a:hlinkClick r:id="" action="ppaction://hlinkshowjump?jump=nextslide" highlightClick="1">
              <a:snd r:embed="rId11" name="explode.wav"/>
            </a:hlinkClick>
          </p:cNvPr>
          <p:cNvSpPr/>
          <p:nvPr/>
        </p:nvSpPr>
        <p:spPr>
          <a:xfrm>
            <a:off x="5105400" y="4135582"/>
            <a:ext cx="24384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$4.79</a:t>
            </a:r>
            <a:endParaRPr lang="en-US" sz="4400" dirty="0"/>
          </a:p>
        </p:txBody>
      </p:sp>
      <p:sp>
        <p:nvSpPr>
          <p:cNvPr id="6" name="Right Arrow 5">
            <a:hlinkClick r:id="rId14" action="ppaction://hlinksldjump"/>
          </p:cNvPr>
          <p:cNvSpPr/>
          <p:nvPr/>
        </p:nvSpPr>
        <p:spPr>
          <a:xfrm>
            <a:off x="7772400" y="4135582"/>
            <a:ext cx="838200" cy="5126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$3.1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9844" b="96484" l="84766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76500" y="2514600"/>
            <a:ext cx="876300" cy="685800"/>
          </a:xfrm>
          <a:prstGeom prst="rect">
            <a:avLst/>
          </a:prstGeom>
        </p:spPr>
      </p:pic>
      <p:pic>
        <p:nvPicPr>
          <p:cNvPr id="11" name="$3.79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2422" b="89844" l="78906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38800" y="2590800"/>
            <a:ext cx="1219200" cy="609600"/>
          </a:xfrm>
          <a:prstGeom prst="rect">
            <a:avLst/>
          </a:prstGeom>
        </p:spPr>
      </p:pic>
      <p:pic>
        <p:nvPicPr>
          <p:cNvPr id="12" name="$4.7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0859" b="89844" l="80469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3600" y="4516582"/>
            <a:ext cx="1066800" cy="609600"/>
          </a:xfrm>
          <a:prstGeom prst="rect">
            <a:avLst/>
          </a:prstGeom>
        </p:spPr>
      </p:pic>
      <p:pic>
        <p:nvPicPr>
          <p:cNvPr id="13" name="$4.79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2422" b="89844" l="80078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67400" y="4495800"/>
            <a:ext cx="7620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235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45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39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27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 smtClean="0"/>
              <a:t>Allison and Haven </a:t>
            </a:r>
            <a:r>
              <a:rPr lang="en-US" sz="2000" dirty="0"/>
              <a:t>decided to start their own babysitting business. </a:t>
            </a:r>
            <a:r>
              <a:rPr lang="en-US" sz="2000" dirty="0" smtClean="0"/>
              <a:t>Allison </a:t>
            </a:r>
            <a:r>
              <a:rPr lang="en-US" sz="2000" dirty="0"/>
              <a:t>earned $281.00 babysitting for his cousins, and </a:t>
            </a:r>
            <a:r>
              <a:rPr lang="en-US" sz="2000" dirty="0" smtClean="0"/>
              <a:t>Haven </a:t>
            </a:r>
            <a:r>
              <a:rPr lang="en-US" sz="2000" dirty="0"/>
              <a:t>earned $149.00 babysitting for family friends. How much money did they earn in all?</a:t>
            </a:r>
            <a:br>
              <a:rPr lang="en-US" sz="2000" dirty="0"/>
            </a:b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10" action="ppaction://hlinksldjump" highlightClick="1">
              <a:snd r:embed="rId11" name="explode.wav"/>
            </a:hlinkClick>
          </p:cNvPr>
          <p:cNvSpPr/>
          <p:nvPr/>
        </p:nvSpPr>
        <p:spPr>
          <a:xfrm>
            <a:off x="1371600" y="2209800"/>
            <a:ext cx="26670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$339</a:t>
            </a:r>
            <a:endParaRPr lang="en-US" dirty="0"/>
          </a:p>
        </p:txBody>
      </p:sp>
      <p:sp>
        <p:nvSpPr>
          <p:cNvPr id="6" name="Rectangle 5">
            <a:hlinkClick r:id="rId10" action="ppaction://hlinksldjump" highlightClick="1">
              <a:snd r:embed="rId11" name="explode.wav"/>
            </a:hlinkClick>
          </p:cNvPr>
          <p:cNvSpPr/>
          <p:nvPr/>
        </p:nvSpPr>
        <p:spPr>
          <a:xfrm>
            <a:off x="5105400" y="2209800"/>
            <a:ext cx="25908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$530</a:t>
            </a:r>
            <a:endParaRPr lang="en-US" dirty="0"/>
          </a:p>
        </p:txBody>
      </p:sp>
      <p:sp>
        <p:nvSpPr>
          <p:cNvPr id="7" name="Rectangle 6">
            <a:hlinkClick r:id="rId12" action="ppaction://hlinksldjump" highlightClick="1">
              <a:snd r:embed="rId13" name="applause.wav"/>
            </a:hlinkClick>
          </p:cNvPr>
          <p:cNvSpPr/>
          <p:nvPr/>
        </p:nvSpPr>
        <p:spPr>
          <a:xfrm>
            <a:off x="1371600" y="4267200"/>
            <a:ext cx="26670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$430</a:t>
            </a:r>
            <a:endParaRPr lang="en-US" dirty="0"/>
          </a:p>
        </p:txBody>
      </p:sp>
      <p:sp>
        <p:nvSpPr>
          <p:cNvPr id="8" name="Rectangle 7">
            <a:hlinkClick r:id="rId10" action="ppaction://hlinksldjump" highlightClick="1">
              <a:snd r:embed="rId11" name="explode.wav"/>
            </a:hlinkClick>
          </p:cNvPr>
          <p:cNvSpPr/>
          <p:nvPr/>
        </p:nvSpPr>
        <p:spPr>
          <a:xfrm>
            <a:off x="5105400" y="4267200"/>
            <a:ext cx="25908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$239</a:t>
            </a:r>
            <a:endParaRPr lang="en-US" dirty="0"/>
          </a:p>
        </p:txBody>
      </p:sp>
      <p:sp>
        <p:nvSpPr>
          <p:cNvPr id="9" name="Right Arrow 8">
            <a:hlinkClick r:id="rId14" action="ppaction://hlinksldjump"/>
          </p:cNvPr>
          <p:cNvSpPr/>
          <p:nvPr/>
        </p:nvSpPr>
        <p:spPr>
          <a:xfrm>
            <a:off x="7924800" y="3733800"/>
            <a:ext cx="685800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$339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2422" b="89844" l="83984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09800" y="2552700"/>
            <a:ext cx="1143000" cy="609600"/>
          </a:xfrm>
          <a:prstGeom prst="rect">
            <a:avLst/>
          </a:prstGeom>
        </p:spPr>
      </p:pic>
      <p:pic>
        <p:nvPicPr>
          <p:cNvPr id="11" name="$53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1250" b="89844" l="84375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67400" y="2543175"/>
            <a:ext cx="914400" cy="609600"/>
          </a:xfrm>
          <a:prstGeom prst="rect">
            <a:avLst/>
          </a:prstGeom>
        </p:spPr>
      </p:pic>
      <p:pic>
        <p:nvPicPr>
          <p:cNvPr id="12" name="$43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2422" b="89844" l="75000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76500" y="4572000"/>
            <a:ext cx="800100" cy="609600"/>
          </a:xfrm>
          <a:prstGeom prst="rect">
            <a:avLst/>
          </a:prstGeom>
        </p:spPr>
      </p:pic>
      <p:pic>
        <p:nvPicPr>
          <p:cNvPr id="13" name="$239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2422" b="89844" l="82422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00775" y="45910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382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9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7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62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52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err="1" smtClean="0"/>
              <a:t>Mya</a:t>
            </a:r>
            <a:r>
              <a:rPr lang="en-US" sz="2400" dirty="0" smtClean="0"/>
              <a:t> </a:t>
            </a:r>
            <a:r>
              <a:rPr lang="en-US" sz="2400" dirty="0"/>
              <a:t>had $950.00 in her checking account. Then, she spent $478.00 from the account. How much money is left in </a:t>
            </a:r>
            <a:r>
              <a:rPr lang="en-US" sz="2400" dirty="0" err="1" smtClean="0"/>
              <a:t>Mya’s</a:t>
            </a:r>
            <a:r>
              <a:rPr lang="en-US" sz="2400" dirty="0" smtClean="0"/>
              <a:t> </a:t>
            </a:r>
            <a:r>
              <a:rPr lang="en-US" sz="2400" dirty="0"/>
              <a:t>checking account?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10" action="ppaction://hlinksldjump" highlightClick="1">
              <a:snd r:embed="rId11" name="explode.wav"/>
            </a:hlinkClick>
          </p:cNvPr>
          <p:cNvSpPr/>
          <p:nvPr/>
        </p:nvSpPr>
        <p:spPr>
          <a:xfrm>
            <a:off x="1371600" y="2057400"/>
            <a:ext cx="25146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$372</a:t>
            </a:r>
            <a:endParaRPr lang="en-US" sz="4400" dirty="0"/>
          </a:p>
        </p:txBody>
      </p:sp>
      <p:sp>
        <p:nvSpPr>
          <p:cNvPr id="6" name="Rectangle 5">
            <a:hlinkClick r:id="rId12" action="ppaction://hlinksldjump" highlightClick="1">
              <a:snd r:embed="rId13" name="applause.wav"/>
            </a:hlinkClick>
          </p:cNvPr>
          <p:cNvSpPr/>
          <p:nvPr/>
        </p:nvSpPr>
        <p:spPr>
          <a:xfrm>
            <a:off x="1371600" y="4114800"/>
            <a:ext cx="25146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$472</a:t>
            </a:r>
            <a:endParaRPr lang="en-US" sz="4400" dirty="0"/>
          </a:p>
        </p:txBody>
      </p:sp>
      <p:sp>
        <p:nvSpPr>
          <p:cNvPr id="7" name="Rectangle 6">
            <a:hlinkClick r:id="rId10" action="ppaction://hlinksldjump" highlightClick="1"/>
          </p:cNvPr>
          <p:cNvSpPr/>
          <p:nvPr/>
        </p:nvSpPr>
        <p:spPr>
          <a:xfrm>
            <a:off x="4987636" y="2095500"/>
            <a:ext cx="251460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$212</a:t>
            </a:r>
            <a:endParaRPr lang="en-US" sz="4400" dirty="0"/>
          </a:p>
        </p:txBody>
      </p:sp>
      <p:sp>
        <p:nvSpPr>
          <p:cNvPr id="8" name="Rectangle 7">
            <a:hlinkClick r:id="rId10" action="ppaction://hlinksldjump" highlightClick="1"/>
          </p:cNvPr>
          <p:cNvSpPr/>
          <p:nvPr/>
        </p:nvSpPr>
        <p:spPr>
          <a:xfrm>
            <a:off x="5105400" y="4114800"/>
            <a:ext cx="23622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$112</a:t>
            </a:r>
            <a:endParaRPr lang="en-US" sz="4400" dirty="0"/>
          </a:p>
        </p:txBody>
      </p:sp>
      <p:sp>
        <p:nvSpPr>
          <p:cNvPr id="9" name="Right Arrow 8">
            <a:hlinkClick r:id="rId14" action="ppaction://hlinksldjump"/>
          </p:cNvPr>
          <p:cNvSpPr/>
          <p:nvPr/>
        </p:nvSpPr>
        <p:spPr>
          <a:xfrm>
            <a:off x="7848600" y="3810000"/>
            <a:ext cx="609600" cy="685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$372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2422" b="89844" l="83984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86000" y="2476500"/>
            <a:ext cx="762000" cy="609600"/>
          </a:xfrm>
          <a:prstGeom prst="rect">
            <a:avLst/>
          </a:prstGeom>
        </p:spPr>
      </p:pic>
      <p:pic>
        <p:nvPicPr>
          <p:cNvPr id="11" name="$212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0078" b="89844" l="89844" r="9492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15000" y="2476500"/>
            <a:ext cx="876300" cy="723900"/>
          </a:xfrm>
          <a:prstGeom prst="rect">
            <a:avLst/>
          </a:prstGeom>
        </p:spPr>
      </p:pic>
      <p:pic>
        <p:nvPicPr>
          <p:cNvPr id="12" name="$472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2813" b="89844" l="83984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86000" y="4343400"/>
            <a:ext cx="762000" cy="723900"/>
          </a:xfrm>
          <a:prstGeom prst="rect">
            <a:avLst/>
          </a:prstGeom>
        </p:spPr>
      </p:pic>
      <p:pic>
        <p:nvPicPr>
          <p:cNvPr id="13" name="$112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2422" b="89844" l="89844" r="9492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67400" y="4514850"/>
            <a:ext cx="8953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004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2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6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35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19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7,905, what digit is in the thousands place?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10" action="ppaction://hlinksldjump" highlightClick="1">
              <a:snd r:embed="rId11" name="bomb.wav"/>
            </a:hlinkClick>
          </p:cNvPr>
          <p:cNvSpPr/>
          <p:nvPr/>
        </p:nvSpPr>
        <p:spPr>
          <a:xfrm>
            <a:off x="1219200" y="2057400"/>
            <a:ext cx="29718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9</a:t>
            </a:r>
            <a:endParaRPr lang="en-US" sz="4800" dirty="0"/>
          </a:p>
        </p:txBody>
      </p:sp>
      <p:sp>
        <p:nvSpPr>
          <p:cNvPr id="6" name="Rectangle 5">
            <a:hlinkClick r:id="rId10" action="ppaction://hlinksldjump" highlightClick="1">
              <a:snd r:embed="rId11" name="bomb.wav"/>
            </a:hlinkClick>
          </p:cNvPr>
          <p:cNvSpPr/>
          <p:nvPr/>
        </p:nvSpPr>
        <p:spPr>
          <a:xfrm>
            <a:off x="5038725" y="2076450"/>
            <a:ext cx="28194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0</a:t>
            </a:r>
            <a:endParaRPr lang="en-US" sz="4800" dirty="0"/>
          </a:p>
        </p:txBody>
      </p:sp>
      <p:sp>
        <p:nvSpPr>
          <p:cNvPr id="7" name="Rectangle 6">
            <a:hlinkClick r:id="rId12" action="ppaction://hlinksldjump" highlightClick="1">
              <a:snd r:embed="rId13" name="applause.wav"/>
            </a:hlinkClick>
          </p:cNvPr>
          <p:cNvSpPr/>
          <p:nvPr/>
        </p:nvSpPr>
        <p:spPr>
          <a:xfrm>
            <a:off x="1295400" y="4267200"/>
            <a:ext cx="28194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7</a:t>
            </a:r>
            <a:endParaRPr lang="en-US" sz="4800" dirty="0"/>
          </a:p>
        </p:txBody>
      </p:sp>
      <p:sp>
        <p:nvSpPr>
          <p:cNvPr id="8" name="Rectangle 7">
            <a:hlinkClick r:id="rId10" action="ppaction://hlinksldjump" highlightClick="1">
              <a:snd r:embed="rId11" name="bomb.wav"/>
            </a:hlinkClick>
          </p:cNvPr>
          <p:cNvSpPr/>
          <p:nvPr/>
        </p:nvSpPr>
        <p:spPr>
          <a:xfrm>
            <a:off x="5029200" y="4305300"/>
            <a:ext cx="27432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5</a:t>
            </a:r>
            <a:endParaRPr lang="en-US" sz="4800" dirty="0"/>
          </a:p>
        </p:txBody>
      </p:sp>
      <p:sp>
        <p:nvSpPr>
          <p:cNvPr id="9" name="Right Arrow 8">
            <a:hlinkClick r:id="rId14" action="ppaction://hlinksldjump"/>
          </p:cNvPr>
          <p:cNvSpPr/>
          <p:nvPr/>
        </p:nvSpPr>
        <p:spPr>
          <a:xfrm>
            <a:off x="7772400" y="3733800"/>
            <a:ext cx="7620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9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2422" b="89844" l="81250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3600" y="2514600"/>
            <a:ext cx="1219200" cy="609600"/>
          </a:xfrm>
          <a:prstGeom prst="rect">
            <a:avLst/>
          </a:prstGeom>
        </p:spPr>
      </p:pic>
      <p:pic>
        <p:nvPicPr>
          <p:cNvPr id="11" name="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9844" b="97266" l="84766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43600" y="2552700"/>
            <a:ext cx="914400" cy="609600"/>
          </a:xfrm>
          <a:prstGeom prst="rect">
            <a:avLst/>
          </a:prstGeom>
        </p:spPr>
      </p:pic>
      <p:pic>
        <p:nvPicPr>
          <p:cNvPr id="12" name="7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76563" b="89844" l="83984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09800" y="4648200"/>
            <a:ext cx="1066800" cy="609600"/>
          </a:xfrm>
          <a:prstGeom prst="rect">
            <a:avLst/>
          </a:prstGeom>
        </p:spPr>
      </p:pic>
      <p:pic>
        <p:nvPicPr>
          <p:cNvPr id="13" name="Recorded Sound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2422" b="89844" l="84766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43600" y="4600575"/>
            <a:ext cx="9144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967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75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72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11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500 x 500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>
            <a:hlinkClick r:id="rId10" action="ppaction://hlinksldjump" highlightClick="1">
              <a:snd r:embed="rId11" name="bomb.wav"/>
            </a:hlinkClick>
          </p:cNvPr>
          <p:cNvSpPr/>
          <p:nvPr/>
        </p:nvSpPr>
        <p:spPr>
          <a:xfrm>
            <a:off x="1438275" y="2057400"/>
            <a:ext cx="24384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15,000</a:t>
            </a:r>
            <a:endParaRPr lang="en-US" sz="4000" dirty="0"/>
          </a:p>
        </p:txBody>
      </p:sp>
      <p:sp>
        <p:nvSpPr>
          <p:cNvPr id="6" name="Rectangle 5">
            <a:hlinkClick r:id="rId10" action="ppaction://hlinksldjump" highlightClick="1">
              <a:snd r:embed="rId11" name="bomb.wav"/>
            </a:hlinkClick>
          </p:cNvPr>
          <p:cNvSpPr/>
          <p:nvPr/>
        </p:nvSpPr>
        <p:spPr>
          <a:xfrm>
            <a:off x="5029200" y="2057400"/>
            <a:ext cx="25146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10,000</a:t>
            </a:r>
            <a:endParaRPr lang="en-US" sz="4000" dirty="0"/>
          </a:p>
        </p:txBody>
      </p:sp>
      <p:sp>
        <p:nvSpPr>
          <p:cNvPr id="7" name="Rectangle 6">
            <a:hlinkClick r:id="rId10" action="ppaction://hlinksldjump" highlightClick="1">
              <a:snd r:embed="rId11" name="bomb.wav"/>
            </a:hlinkClick>
          </p:cNvPr>
          <p:cNvSpPr/>
          <p:nvPr/>
        </p:nvSpPr>
        <p:spPr>
          <a:xfrm>
            <a:off x="5181600" y="4191000"/>
            <a:ext cx="24384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500,000</a:t>
            </a:r>
            <a:endParaRPr lang="en-US" sz="4000" dirty="0"/>
          </a:p>
        </p:txBody>
      </p:sp>
      <p:sp>
        <p:nvSpPr>
          <p:cNvPr id="8" name="Rectangle 7">
            <a:hlinkClick r:id="rId12" action="ppaction://hlinksldjump" highlightClick="1">
              <a:snd r:embed="rId13" name="applause.wav"/>
            </a:hlinkClick>
          </p:cNvPr>
          <p:cNvSpPr/>
          <p:nvPr/>
        </p:nvSpPr>
        <p:spPr>
          <a:xfrm>
            <a:off x="1447800" y="4343400"/>
            <a:ext cx="24384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250,000</a:t>
            </a:r>
            <a:endParaRPr lang="en-US" sz="4000" dirty="0"/>
          </a:p>
        </p:txBody>
      </p:sp>
      <p:sp>
        <p:nvSpPr>
          <p:cNvPr id="9" name="Right Arrow 8">
            <a:hlinkClick r:id="rId14" action="ppaction://hlinksldjump"/>
          </p:cNvPr>
          <p:cNvSpPr/>
          <p:nvPr/>
        </p:nvSpPr>
        <p:spPr>
          <a:xfrm>
            <a:off x="8001000" y="3429000"/>
            <a:ext cx="533400" cy="1143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15,0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2422" b="89844" l="83203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09800" y="2438400"/>
            <a:ext cx="1066800" cy="609600"/>
          </a:xfrm>
          <a:prstGeom prst="rect">
            <a:avLst/>
          </a:prstGeom>
        </p:spPr>
      </p:pic>
      <p:pic>
        <p:nvPicPr>
          <p:cNvPr id="11" name="10,0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2422" b="89844" l="89844" r="9414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15000" y="2514600"/>
            <a:ext cx="1066800" cy="609600"/>
          </a:xfrm>
          <a:prstGeom prst="rect">
            <a:avLst/>
          </a:prstGeom>
        </p:spPr>
      </p:pic>
      <p:pic>
        <p:nvPicPr>
          <p:cNvPr id="12" name="250,0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2422" b="89844" l="85156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09800" y="4686300"/>
            <a:ext cx="990600" cy="609600"/>
          </a:xfrm>
          <a:prstGeom prst="rect">
            <a:avLst/>
          </a:prstGeom>
        </p:spPr>
      </p:pic>
      <p:pic>
        <p:nvPicPr>
          <p:cNvPr id="13" name="500,0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3594" b="89844" l="85547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67400" y="4572000"/>
            <a:ext cx="1066800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194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5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87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53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20 × 20 = 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hlinkClick r:id="rId10" action="ppaction://hlinksldjump" highlightClick="1">
              <a:snd r:embed="rId11" name="applause.wav"/>
            </a:hlinkClick>
          </p:cNvPr>
          <p:cNvSpPr/>
          <p:nvPr/>
        </p:nvSpPr>
        <p:spPr>
          <a:xfrm>
            <a:off x="1447800" y="2133600"/>
            <a:ext cx="289560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400</a:t>
            </a:r>
            <a:endParaRPr lang="en-US" sz="4000" dirty="0"/>
          </a:p>
        </p:txBody>
      </p:sp>
      <p:sp>
        <p:nvSpPr>
          <p:cNvPr id="7" name="Rectangle 6">
            <a:hlinkClick r:id="rId12" action="ppaction://hlinksldjump" highlightClick="1">
              <a:snd r:embed="rId13" name="explode.wav"/>
            </a:hlinkClick>
          </p:cNvPr>
          <p:cNvSpPr/>
          <p:nvPr/>
        </p:nvSpPr>
        <p:spPr>
          <a:xfrm>
            <a:off x="4800600" y="2133600"/>
            <a:ext cx="28194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220</a:t>
            </a:r>
            <a:endParaRPr lang="en-US" sz="4000" dirty="0"/>
          </a:p>
        </p:txBody>
      </p:sp>
      <p:sp>
        <p:nvSpPr>
          <p:cNvPr id="8" name="Rectangle 7">
            <a:hlinkClick r:id="rId12" action="ppaction://hlinksldjump" highlightClick="1">
              <a:snd r:embed="rId13" name="explode.wav"/>
            </a:hlinkClick>
          </p:cNvPr>
          <p:cNvSpPr/>
          <p:nvPr/>
        </p:nvSpPr>
        <p:spPr>
          <a:xfrm>
            <a:off x="4953000" y="4191000"/>
            <a:ext cx="28194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4000</a:t>
            </a:r>
            <a:endParaRPr lang="en-US" sz="4000" dirty="0"/>
          </a:p>
        </p:txBody>
      </p:sp>
      <p:sp>
        <p:nvSpPr>
          <p:cNvPr id="9" name="Rectangle 8">
            <a:hlinkClick r:id="rId12" action="ppaction://hlinksldjump" highlightClick="1">
              <a:snd r:embed="rId13" name="explode.wav"/>
            </a:hlinkClick>
          </p:cNvPr>
          <p:cNvSpPr/>
          <p:nvPr/>
        </p:nvSpPr>
        <p:spPr>
          <a:xfrm>
            <a:off x="1600200" y="4343400"/>
            <a:ext cx="25908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200</a:t>
            </a:r>
            <a:endParaRPr lang="en-US" sz="4000" dirty="0"/>
          </a:p>
        </p:txBody>
      </p:sp>
      <p:sp>
        <p:nvSpPr>
          <p:cNvPr id="11" name="Right Arrow 10">
            <a:hlinkClick r:id="rId14" action="ppaction://hlinksldjump"/>
          </p:cNvPr>
          <p:cNvSpPr/>
          <p:nvPr/>
        </p:nvSpPr>
        <p:spPr>
          <a:xfrm>
            <a:off x="7924800" y="3810000"/>
            <a:ext cx="7620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4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78125" b="89844" l="83203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14600" y="2667000"/>
            <a:ext cx="1066800" cy="609600"/>
          </a:xfrm>
          <a:prstGeom prst="rect">
            <a:avLst/>
          </a:prstGeom>
        </p:spPr>
      </p:pic>
      <p:pic>
        <p:nvPicPr>
          <p:cNvPr id="10" name="22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79688" b="89844" l="82422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05500" y="2590800"/>
            <a:ext cx="609600" cy="609600"/>
          </a:xfrm>
          <a:prstGeom prst="rect">
            <a:avLst/>
          </a:prstGeom>
        </p:spPr>
      </p:pic>
      <p:pic>
        <p:nvPicPr>
          <p:cNvPr id="12" name="2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79688" b="89844" l="81250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90800" y="4724400"/>
            <a:ext cx="609600" cy="609600"/>
          </a:xfrm>
          <a:prstGeom prst="rect">
            <a:avLst/>
          </a:prstGeom>
        </p:spPr>
      </p:pic>
      <p:pic>
        <p:nvPicPr>
          <p:cNvPr id="13" name="4000">
            <a:hlinkClick r:id="" action="ppaction://media"/>
            <a:hlinkHover r:id="" action="ppaction://ole?verb=0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2422" b="89844" l="81250" r="898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57900" y="46101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316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1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28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31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Summer</Template>
  <TotalTime>317</TotalTime>
  <Words>491</Words>
  <Application>Microsoft Office PowerPoint</Application>
  <PresentationFormat>On-screen Show (4:3)</PresentationFormat>
  <Paragraphs>100</Paragraphs>
  <Slides>22</Slides>
  <Notes>0</Notes>
  <HiddenSlides>0</HiddenSlides>
  <MMClips>76</MMClips>
  <ScaleCrop>false</ScaleCrop>
  <HeadingPairs>
    <vt:vector size="6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  <vt:variant>
        <vt:lpstr>Custom Shows</vt:lpstr>
      </vt:variant>
      <vt:variant>
        <vt:i4>1</vt:i4>
      </vt:variant>
    </vt:vector>
  </HeadingPairs>
  <TitlesOfParts>
    <vt:vector size="24" baseType="lpstr">
      <vt:lpstr>Summer</vt:lpstr>
      <vt:lpstr>6th Grade Math Quiz</vt:lpstr>
      <vt:lpstr>Medina had $601 in her savings account. Then, she spent $447 on a new video game system. How much money does Medina have left in her savings account? </vt:lpstr>
      <vt:lpstr>Joel decided to hire a gardener. Joel paid the gardener $999 in July and $106 in August. How much did Joel pay the gardener in July and August combined? </vt:lpstr>
      <vt:lpstr>Bailey had $9.14 in her checking account. Then, she spent $5.35 from the account. How much money is left in Bailey's checking account?  </vt:lpstr>
      <vt:lpstr>Allison and Haven decided to start their own babysitting business. Allison earned $281.00 babysitting for his cousins, and Haven earned $149.00 babysitting for family friends. How much money did they earn in all? </vt:lpstr>
      <vt:lpstr>Mya had $950.00 in her checking account. Then, she spent $478.00 from the account. How much money is left in Mya’s checking account?</vt:lpstr>
      <vt:lpstr>In 7,905, what digit is in the thousands place? </vt:lpstr>
      <vt:lpstr>500 x 500</vt:lpstr>
      <vt:lpstr>20 × 20 = ?</vt:lpstr>
      <vt:lpstr>     48 x 800,000=?   ×   800,000 </vt:lpstr>
      <vt:lpstr>300,000 x 8 = ?</vt:lpstr>
      <vt:lpstr>900 x 7,000 = ?</vt:lpstr>
      <vt:lpstr>20 x 40 = ?</vt:lpstr>
      <vt:lpstr>10 x 57 = ?</vt:lpstr>
      <vt:lpstr>A ketchup company purchased 40 shipments of tomatoes. There were 70 tomatoes in each shipment. How many tomatoes did the company purchase in all? </vt:lpstr>
      <vt:lpstr>A bagel factory produced 700 bags of bagels. There were 3 bagels in each bag. How many bagels did the factory produce?  </vt:lpstr>
      <vt:lpstr>There are 50 students in the poetry club. Last year, each student wrote 100 poems. How many poems did the students in the club write in all? </vt:lpstr>
      <vt:lpstr>A candy store bought 3 giant jars of candy to display in their windows. Each jar contains 9,000 pieces of candy. How many piece of candy are there all together? </vt:lpstr>
      <vt:lpstr>A seed company filled 900 bags with seed. They put 8 grams of seed in each bag. How many grams of seed are there in all the bags combined?  </vt:lpstr>
      <vt:lpstr>A factory makes toy cars. For the past 8 days, the factory made 6,000 toy cars each day. How many toy cars did the factory make? </vt:lpstr>
      <vt:lpstr>PowerPoint Presentation</vt:lpstr>
      <vt:lpstr>PowerPoint Presentation</vt:lpstr>
      <vt:lpstr>Custom Show 1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6th Grade Math Quiz</dc:title>
  <dc:creator>Mrs. Olesen</dc:creator>
  <cp:lastModifiedBy>Mrs. Olesen</cp:lastModifiedBy>
  <cp:revision>49</cp:revision>
  <dcterms:created xsi:type="dcterms:W3CDTF">2011-10-12T00:05:51Z</dcterms:created>
  <dcterms:modified xsi:type="dcterms:W3CDTF">2011-10-23T21:43:38Z</dcterms:modified>
</cp:coreProperties>
</file>